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73" r:id="rId9"/>
    <p:sldId id="262" r:id="rId10"/>
    <p:sldId id="274" r:id="rId11"/>
    <p:sldId id="263" r:id="rId12"/>
    <p:sldId id="275" r:id="rId13"/>
    <p:sldId id="264" r:id="rId14"/>
    <p:sldId id="276" r:id="rId15"/>
    <p:sldId id="265" r:id="rId16"/>
    <p:sldId id="266" r:id="rId17"/>
    <p:sldId id="277" r:id="rId18"/>
    <p:sldId id="267" r:id="rId19"/>
    <p:sldId id="278" r:id="rId20"/>
    <p:sldId id="268" r:id="rId21"/>
    <p:sldId id="279" r:id="rId22"/>
    <p:sldId id="269" r:id="rId23"/>
    <p:sldId id="280" r:id="rId24"/>
    <p:sldId id="270" r:id="rId25"/>
    <p:sldId id="281" r:id="rId26"/>
    <p:sldId id="27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F5981-470F-4CFE-82B1-A5ABFCE813F7}" type="datetimeFigureOut">
              <a:rPr lang="en-US" smtClean="0"/>
              <a:pPr/>
              <a:t>10/24/2009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A4AA4-D569-4727-9D2A-377A05D3F0D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F5981-470F-4CFE-82B1-A5ABFCE813F7}" type="datetimeFigureOut">
              <a:rPr lang="en-US" smtClean="0"/>
              <a:pPr/>
              <a:t>10/24/2009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A4AA4-D569-4727-9D2A-377A05D3F0DE}"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en.wikipedia.org/wiki/File:HH_90.jpg" TargetMode="External"/><Relationship Id="rId7" Type="http://schemas.openxmlformats.org/officeDocument/2006/relationships/hyperlink" Target="http://en.wikipedia.org/wiki/File:HH_99.jp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en.wikipedia.org/wiki/File:HH_95.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iRQz8ec6fY0" TargetMode="External"/><Relationship Id="rId2" Type="http://schemas.openxmlformats.org/officeDocument/2006/relationships/hyperlink" Target="http://www.youtube.com/watch?v=KWZxIfwkzbA" TargetMode="External"/><Relationship Id="rId1" Type="http://schemas.openxmlformats.org/officeDocument/2006/relationships/slideLayout" Target="../slideLayouts/slideLayout2.xml"/><Relationship Id="rId5" Type="http://schemas.openxmlformats.org/officeDocument/2006/relationships/hyperlink" Target="http://www.youtube.com/watch?v=5v1uXyPC5Sk" TargetMode="External"/><Relationship Id="rId4" Type="http://schemas.openxmlformats.org/officeDocument/2006/relationships/hyperlink" Target="http://www.youtube.com/watch?v=rk0as0gpQB8"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NWA_World_Tag_Team_Championship" TargetMode="External"/><Relationship Id="rId13" Type="http://schemas.openxmlformats.org/officeDocument/2006/relationships/hyperlink" Target="http://en.wikipedia.org/wiki/Stone_Cold_Steve_Austin" TargetMode="External"/><Relationship Id="rId18" Type="http://schemas.openxmlformats.org/officeDocument/2006/relationships/hyperlink" Target="http://en.wikipedia.org/wiki/Yasuhiro_Kojima" TargetMode="External"/><Relationship Id="rId26" Type="http://schemas.openxmlformats.org/officeDocument/2006/relationships/hyperlink" Target="http://en.wikipedia.org/wiki/Mick_Foley" TargetMode="External"/><Relationship Id="rId3" Type="http://schemas.openxmlformats.org/officeDocument/2006/relationships/hyperlink" Target="http://en.wikipedia.org/wiki/Brian_Pillman" TargetMode="External"/><Relationship Id="rId21" Type="http://schemas.openxmlformats.org/officeDocument/2006/relationships/hyperlink" Target="http://en.wikipedia.org/wiki/Professional_wrestling_match_types" TargetMode="External"/><Relationship Id="rId7" Type="http://schemas.openxmlformats.org/officeDocument/2006/relationships/hyperlink" Target="http://en.wikipedia.org/wiki/Rick_Rude" TargetMode="External"/><Relationship Id="rId12" Type="http://schemas.openxmlformats.org/officeDocument/2006/relationships/hyperlink" Target="http://en.wikipedia.org/wiki/%22Dr._Death%22_Steve_Williams" TargetMode="External"/><Relationship Id="rId17" Type="http://schemas.openxmlformats.org/officeDocument/2006/relationships/hyperlink" Target="http://en.wikipedia.org/wiki/Masahiro_Chono" TargetMode="External"/><Relationship Id="rId25" Type="http://schemas.openxmlformats.org/officeDocument/2006/relationships/hyperlink" Target="http://en.wikipedia.org/wiki/Sione_Vailahi" TargetMode="External"/><Relationship Id="rId2" Type="http://schemas.openxmlformats.org/officeDocument/2006/relationships/hyperlink" Target="http://en.wikipedia.org/wiki/Ricky_Steamboat" TargetMode="External"/><Relationship Id="rId16" Type="http://schemas.openxmlformats.org/officeDocument/2006/relationships/hyperlink" Target="http://en.wikipedia.org/wiki/NWA_World_Heavyweight_Championship" TargetMode="External"/><Relationship Id="rId20" Type="http://schemas.openxmlformats.org/officeDocument/2006/relationships/hyperlink" Target="http://en.wikipedia.org/wiki/Kensuke_Sasaki" TargetMode="External"/><Relationship Id="rId29" Type="http://schemas.openxmlformats.org/officeDocument/2006/relationships/hyperlink" Target="http://en.wikipedia.org/wiki/Jake_Roberts" TargetMode="External"/><Relationship Id="rId1" Type="http://schemas.openxmlformats.org/officeDocument/2006/relationships/slideLayout" Target="../slideLayouts/slideLayout2.xml"/><Relationship Id="rId6" Type="http://schemas.openxmlformats.org/officeDocument/2006/relationships/hyperlink" Target="http://en.wikipedia.org/wiki/WWE_United_States_Championship" TargetMode="External"/><Relationship Id="rId11" Type="http://schemas.openxmlformats.org/officeDocument/2006/relationships/hyperlink" Target="http://en.wikipedia.org/wiki/Dustin_Rhodes" TargetMode="External"/><Relationship Id="rId24" Type="http://schemas.openxmlformats.org/officeDocument/2006/relationships/hyperlink" Target="http://en.wikipedia.org/wiki/Theodore_Long" TargetMode="External"/><Relationship Id="rId5" Type="http://schemas.openxmlformats.org/officeDocument/2006/relationships/hyperlink" Target="http://en.wikipedia.org/wiki/Nikita_Koloff" TargetMode="External"/><Relationship Id="rId15" Type="http://schemas.openxmlformats.org/officeDocument/2006/relationships/hyperlink" Target="http://en.wikipedia.org/wiki/Debra_Miceli" TargetMode="External"/><Relationship Id="rId23" Type="http://schemas.openxmlformats.org/officeDocument/2006/relationships/hyperlink" Target="http://en.wikipedia.org/wiki/Ron_Simmons" TargetMode="External"/><Relationship Id="rId28" Type="http://schemas.openxmlformats.org/officeDocument/2006/relationships/hyperlink" Target="http://en.wikipedia.org/wiki/Steve_Borden" TargetMode="External"/><Relationship Id="rId10" Type="http://schemas.openxmlformats.org/officeDocument/2006/relationships/hyperlink" Target="http://en.wikipedia.org/wiki/Barry_Windham" TargetMode="External"/><Relationship Id="rId19" Type="http://schemas.openxmlformats.org/officeDocument/2006/relationships/hyperlink" Target="http://en.wikipedia.org/wiki/Harley_Race" TargetMode="External"/><Relationship Id="rId31" Type="http://schemas.openxmlformats.org/officeDocument/2006/relationships/image" Target="../media/image6.jpeg"/><Relationship Id="rId4" Type="http://schemas.openxmlformats.org/officeDocument/2006/relationships/hyperlink" Target="http://en.wikipedia.org/wiki/Big_Van_Vader" TargetMode="External"/><Relationship Id="rId9" Type="http://schemas.openxmlformats.org/officeDocument/2006/relationships/hyperlink" Target="http://en.wikipedia.org/wiki/WCW_World_Tag_Team_Championship" TargetMode="External"/><Relationship Id="rId14" Type="http://schemas.openxmlformats.org/officeDocument/2006/relationships/hyperlink" Target="http://en.wikipedia.org/wiki/Halloween_Havoc" TargetMode="External"/><Relationship Id="rId22" Type="http://schemas.openxmlformats.org/officeDocument/2006/relationships/hyperlink" Target="http://en.wikipedia.org/wiki/Professional_wrestling" TargetMode="External"/><Relationship Id="rId27" Type="http://schemas.openxmlformats.org/officeDocument/2006/relationships/hyperlink" Target="http://en.wikipedia.org/wiki/WCW_World_Heavyweight_Championship" TargetMode="External"/><Relationship Id="rId30" Type="http://schemas.openxmlformats.org/officeDocument/2006/relationships/hyperlink" Target="http://en.wikipedia.org/wiki/File:HH_92.JP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youtube.com/watch?v=ljrBvqqIkCI" TargetMode="External"/><Relationship Id="rId3" Type="http://schemas.openxmlformats.org/officeDocument/2006/relationships/hyperlink" Target="http://www.youtube.com/watch?v=q8i8p_Pt0Gk" TargetMode="External"/><Relationship Id="rId7" Type="http://schemas.openxmlformats.org/officeDocument/2006/relationships/hyperlink" Target="http://www.youtube.com/watch?v=wxNBC2HeVO8" TargetMode="External"/><Relationship Id="rId2" Type="http://schemas.openxmlformats.org/officeDocument/2006/relationships/hyperlink" Target="http://www.youtube.com/watch?v=WgT5ta5oWCc" TargetMode="External"/><Relationship Id="rId1" Type="http://schemas.openxmlformats.org/officeDocument/2006/relationships/slideLayout" Target="../slideLayouts/slideLayout2.xml"/><Relationship Id="rId6" Type="http://schemas.openxmlformats.org/officeDocument/2006/relationships/hyperlink" Target="http://www.youtube.com/watch?v=jWG_hjFUjoc" TargetMode="External"/><Relationship Id="rId11" Type="http://schemas.openxmlformats.org/officeDocument/2006/relationships/hyperlink" Target="http://www.youtube.com/watch?v=3O0saGQ5SiE" TargetMode="External"/><Relationship Id="rId5" Type="http://schemas.openxmlformats.org/officeDocument/2006/relationships/hyperlink" Target="http://www.youtube.com/watch?v=F_9L2j-C_aA" TargetMode="External"/><Relationship Id="rId10" Type="http://schemas.openxmlformats.org/officeDocument/2006/relationships/hyperlink" Target="http://www.youtube.com/watch?v=xnhXr5KSTuI" TargetMode="External"/><Relationship Id="rId4" Type="http://schemas.openxmlformats.org/officeDocument/2006/relationships/hyperlink" Target="http://www.youtube.com/watch?v=9VaKmf5dGZE" TargetMode="External"/><Relationship Id="rId9" Type="http://schemas.openxmlformats.org/officeDocument/2006/relationships/hyperlink" Target="http://www.youtube.com/watch?v=da5-aov9aGg"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Professional_wrestling" TargetMode="External"/><Relationship Id="rId13" Type="http://schemas.openxmlformats.org/officeDocument/2006/relationships/hyperlink" Target="http://en.wikipedia.org/wiki/Mick_Foley" TargetMode="External"/><Relationship Id="rId3" Type="http://schemas.openxmlformats.org/officeDocument/2006/relationships/hyperlink" Target="http://en.wikipedia.org/wiki/Sid_Eudy" TargetMode="External"/><Relationship Id="rId7" Type="http://schemas.openxmlformats.org/officeDocument/2006/relationships/hyperlink" Target="http://en.wikipedia.org/wiki/Professional_wrestling_match_types" TargetMode="External"/><Relationship Id="rId12" Type="http://schemas.openxmlformats.org/officeDocument/2006/relationships/hyperlink" Target="http://en.wikipedia.org/wiki/Harley_Race" TargetMode="External"/><Relationship Id="rId17" Type="http://schemas.openxmlformats.org/officeDocument/2006/relationships/image" Target="../media/image7.jpeg"/><Relationship Id="rId2" Type="http://schemas.openxmlformats.org/officeDocument/2006/relationships/hyperlink" Target="http://en.wikipedia.org/wiki/Steve_Borden" TargetMode="External"/><Relationship Id="rId16" Type="http://schemas.openxmlformats.org/officeDocument/2006/relationships/hyperlink" Target="http://en.wikipedia.org/wiki/File:HH_93.JPG" TargetMode="External"/><Relationship Id="rId1" Type="http://schemas.openxmlformats.org/officeDocument/2006/relationships/slideLayout" Target="../slideLayouts/slideLayout2.xml"/><Relationship Id="rId6" Type="http://schemas.openxmlformats.org/officeDocument/2006/relationships/hyperlink" Target="http://en.wikipedia.org/wiki/Terry_Taylor" TargetMode="External"/><Relationship Id="rId11" Type="http://schemas.openxmlformats.org/officeDocument/2006/relationships/hyperlink" Target="http://en.wikipedia.org/wiki/Big_Van_Vader" TargetMode="External"/><Relationship Id="rId5" Type="http://schemas.openxmlformats.org/officeDocument/2006/relationships/hyperlink" Target="http://en.wikipedia.org/wiki/Ric_Flair" TargetMode="External"/><Relationship Id="rId15" Type="http://schemas.openxmlformats.org/officeDocument/2006/relationships/hyperlink" Target="http://en.wikipedia.org/wiki/Folding_chair" TargetMode="External"/><Relationship Id="rId10" Type="http://schemas.openxmlformats.org/officeDocument/2006/relationships/hyperlink" Target="http://en.wikipedia.org/wiki/Randy_Anderson" TargetMode="External"/><Relationship Id="rId4" Type="http://schemas.openxmlformats.org/officeDocument/2006/relationships/hyperlink" Target="http://en.wikipedia.org/wiki/Rick_Rude" TargetMode="External"/><Relationship Id="rId9" Type="http://schemas.openxmlformats.org/officeDocument/2006/relationships/hyperlink" Target="http://en.wikipedia.org/wiki/WCW_International_World_Heavyweight_Championship" TargetMode="External"/><Relationship Id="rId14" Type="http://schemas.openxmlformats.org/officeDocument/2006/relationships/hyperlink" Target="http://en.wikipedia.org/wiki/DDT_(professional_wrestl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lroeFjXK4co" TargetMode="External"/><Relationship Id="rId2" Type="http://schemas.openxmlformats.org/officeDocument/2006/relationships/hyperlink" Target="http://www.youtube.com/watch?v=pLvcxesvpSM" TargetMode="External"/><Relationship Id="rId1" Type="http://schemas.openxmlformats.org/officeDocument/2006/relationships/slideLayout" Target="../slideLayouts/slideLayout2.xml"/><Relationship Id="rId4" Type="http://schemas.openxmlformats.org/officeDocument/2006/relationships/hyperlink" Target="http://www.youtube.com/watch?v=bm7N2MmYC5w"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WCW_World_Heavyweight_Championship" TargetMode="External"/><Relationship Id="rId3" Type="http://schemas.openxmlformats.org/officeDocument/2006/relationships/hyperlink" Target="http://en.wikipedia.org/wiki/Jimmy_Hart" TargetMode="External"/><Relationship Id="rId7" Type="http://schemas.openxmlformats.org/officeDocument/2006/relationships/hyperlink" Target="http://en.wikipedia.org/wiki/Professional_wrestling_match_types" TargetMode="External"/><Relationship Id="rId12" Type="http://schemas.openxmlformats.org/officeDocument/2006/relationships/image" Target="../media/image8.jpeg"/><Relationship Id="rId2" Type="http://schemas.openxmlformats.org/officeDocument/2006/relationships/hyperlink" Target="http://en.wikipedia.org/wiki/Hulk_Hogan" TargetMode="External"/><Relationship Id="rId1" Type="http://schemas.openxmlformats.org/officeDocument/2006/relationships/slideLayout" Target="../slideLayouts/slideLayout2.xml"/><Relationship Id="rId6" Type="http://schemas.openxmlformats.org/officeDocument/2006/relationships/hyperlink" Target="http://en.wikipedia.org/wiki/Mr._T" TargetMode="External"/><Relationship Id="rId11" Type="http://schemas.openxmlformats.org/officeDocument/2006/relationships/hyperlink" Target="http://en.wikipedia.org/wiki/File:HH_94.JPG" TargetMode="External"/><Relationship Id="rId5" Type="http://schemas.openxmlformats.org/officeDocument/2006/relationships/hyperlink" Target="http://en.wikipedia.org/wiki/Sherri_Martel" TargetMode="External"/><Relationship Id="rId10" Type="http://schemas.openxmlformats.org/officeDocument/2006/relationships/hyperlink" Target="http://en.wikipedia.org/wiki/Edward_Leslie" TargetMode="External"/><Relationship Id="rId4" Type="http://schemas.openxmlformats.org/officeDocument/2006/relationships/hyperlink" Target="http://en.wikipedia.org/wiki/Ric_Flair" TargetMode="External"/><Relationship Id="rId9" Type="http://schemas.openxmlformats.org/officeDocument/2006/relationships/hyperlink" Target="http://en.wikipedia.org/wiki/Leg_drop"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Arn_Anderson" TargetMode="External"/><Relationship Id="rId13" Type="http://schemas.openxmlformats.org/officeDocument/2006/relationships/hyperlink" Target="http://en.wikipedia.org/wiki/Randy_Savage" TargetMode="External"/><Relationship Id="rId18" Type="http://schemas.openxmlformats.org/officeDocument/2006/relationships/hyperlink" Target="http://en.wikipedia.org/wiki/File:HH_95.JPG" TargetMode="External"/><Relationship Id="rId3" Type="http://schemas.openxmlformats.org/officeDocument/2006/relationships/hyperlink" Target="http://en.wikipedia.org/wiki/Tonga_Fifita" TargetMode="External"/><Relationship Id="rId7" Type="http://schemas.openxmlformats.org/officeDocument/2006/relationships/hyperlink" Target="http://en.wikipedia.org/wiki/Brian_Pillman" TargetMode="External"/><Relationship Id="rId12" Type="http://schemas.openxmlformats.org/officeDocument/2006/relationships/hyperlink" Target="http://en.wikipedia.org/wiki/Monster_truck" TargetMode="External"/><Relationship Id="rId17" Type="http://schemas.openxmlformats.org/officeDocument/2006/relationships/hyperlink" Target="http://en.wikipedia.org/wiki/WCW_Monday_Nitro" TargetMode="External"/><Relationship Id="rId2" Type="http://schemas.openxmlformats.org/officeDocument/2006/relationships/hyperlink" Target="http://en.wikipedia.org/wiki/Lex_Luger" TargetMode="External"/><Relationship Id="rId16" Type="http://schemas.openxmlformats.org/officeDocument/2006/relationships/hyperlink" Target="http://en.wikipedia.org/wiki/Megaphone" TargetMode="External"/><Relationship Id="rId1" Type="http://schemas.openxmlformats.org/officeDocument/2006/relationships/slideLayout" Target="../slideLayouts/slideLayout2.xml"/><Relationship Id="rId6" Type="http://schemas.openxmlformats.org/officeDocument/2006/relationships/hyperlink" Target="http://en.wikipedia.org/wiki/Ric_Flair" TargetMode="External"/><Relationship Id="rId11" Type="http://schemas.openxmlformats.org/officeDocument/2006/relationships/hyperlink" Target="http://en.wikipedia.org/wiki/Sumo" TargetMode="External"/><Relationship Id="rId5" Type="http://schemas.openxmlformats.org/officeDocument/2006/relationships/hyperlink" Target="http://en.wikipedia.org/wiki/Steve_Borden" TargetMode="External"/><Relationship Id="rId15" Type="http://schemas.openxmlformats.org/officeDocument/2006/relationships/hyperlink" Target="http://en.wikipedia.org/wiki/WCW_World_Heavyweight_Championship" TargetMode="External"/><Relationship Id="rId10" Type="http://schemas.openxmlformats.org/officeDocument/2006/relationships/hyperlink" Target="http://en.wikipedia.org/wiki/Paul_Wight" TargetMode="External"/><Relationship Id="rId19" Type="http://schemas.openxmlformats.org/officeDocument/2006/relationships/image" Target="../media/image3.jpeg"/><Relationship Id="rId4" Type="http://schemas.openxmlformats.org/officeDocument/2006/relationships/hyperlink" Target="http://en.wikipedia.org/wiki/Professional_wrestling" TargetMode="External"/><Relationship Id="rId9" Type="http://schemas.openxmlformats.org/officeDocument/2006/relationships/hyperlink" Target="http://en.wikipedia.org/wiki/Hulk_Hogan" TargetMode="External"/><Relationship Id="rId14" Type="http://schemas.openxmlformats.org/officeDocument/2006/relationships/hyperlink" Target="http://en.wikipedia.org/wiki/Jimmy_Har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SWjnTblXwvA" TargetMode="External"/><Relationship Id="rId2" Type="http://schemas.openxmlformats.org/officeDocument/2006/relationships/hyperlink" Target="http://www.youtube.com/watch?v=NMbCwkxskYA" TargetMode="External"/><Relationship Id="rId1" Type="http://schemas.openxmlformats.org/officeDocument/2006/relationships/slideLayout" Target="../slideLayouts/slideLayout2.xml"/><Relationship Id="rId5" Type="http://schemas.openxmlformats.org/officeDocument/2006/relationships/hyperlink" Target="http://www.youtube.com/watch?v=PF71kHFzuNA" TargetMode="External"/><Relationship Id="rId4" Type="http://schemas.openxmlformats.org/officeDocument/2006/relationships/hyperlink" Target="http://www.youtube.com/watch?v=uDeosoZEKk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Sherri_Martel" TargetMode="External"/><Relationship Id="rId13" Type="http://schemas.openxmlformats.org/officeDocument/2006/relationships/hyperlink" Target="http://en.wikipedia.org/wiki/WCW_World_Heavyweight_Championship" TargetMode="External"/><Relationship Id="rId3" Type="http://schemas.openxmlformats.org/officeDocument/2006/relationships/hyperlink" Target="http://en.wikipedia.org/wiki/Kevin_Nash" TargetMode="External"/><Relationship Id="rId7" Type="http://schemas.openxmlformats.org/officeDocument/2006/relationships/hyperlink" Target="http://en.wikipedia.org/wiki/Lane_Huffman" TargetMode="External"/><Relationship Id="rId12" Type="http://schemas.openxmlformats.org/officeDocument/2006/relationships/hyperlink" Target="http://en.wikipedia.org/wiki/Randy_Savage" TargetMode="External"/><Relationship Id="rId2" Type="http://schemas.openxmlformats.org/officeDocument/2006/relationships/hyperlink" Target="http://en.wikipedia.org/wiki/The_Outsiders_(professional_wrestling)" TargetMode="Externa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en.wikipedia.org/wiki/Booker_Huffman" TargetMode="External"/><Relationship Id="rId11" Type="http://schemas.openxmlformats.org/officeDocument/2006/relationships/hyperlink" Target="http://en.wikipedia.org/wiki/Hulk_Hogan" TargetMode="External"/><Relationship Id="rId5" Type="http://schemas.openxmlformats.org/officeDocument/2006/relationships/hyperlink" Target="http://en.wikipedia.org/wiki/Harlem_Heat" TargetMode="External"/><Relationship Id="rId15" Type="http://schemas.openxmlformats.org/officeDocument/2006/relationships/hyperlink" Target="http://en.wikipedia.org/wiki/File:Halloweenhavoc.JPG" TargetMode="External"/><Relationship Id="rId10" Type="http://schemas.openxmlformats.org/officeDocument/2006/relationships/hyperlink" Target="http://en.wikipedia.org/wiki/WCW_World_Tag_Team_Championship" TargetMode="External"/><Relationship Id="rId4" Type="http://schemas.openxmlformats.org/officeDocument/2006/relationships/hyperlink" Target="http://en.wikipedia.org/wiki/Scott_Hall" TargetMode="External"/><Relationship Id="rId9" Type="http://schemas.openxmlformats.org/officeDocument/2006/relationships/hyperlink" Target="http://en.wikipedia.org/wiki/Robert_Fuller" TargetMode="External"/><Relationship Id="rId14" Type="http://schemas.openxmlformats.org/officeDocument/2006/relationships/hyperlink" Target="http://en.wikipedia.org/wiki/Roddy_Piper"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aXeYANR3z7g" TargetMode="External"/><Relationship Id="rId7" Type="http://schemas.openxmlformats.org/officeDocument/2006/relationships/hyperlink" Target="http://www.youtube.com/watch?v=sgrud-osTjI" TargetMode="External"/><Relationship Id="rId2" Type="http://schemas.openxmlformats.org/officeDocument/2006/relationships/hyperlink" Target="http://www.youtube.com/watch?v=i0N2Ikk2ZPo" TargetMode="External"/><Relationship Id="rId1" Type="http://schemas.openxmlformats.org/officeDocument/2006/relationships/slideLayout" Target="../slideLayouts/slideLayout2.xml"/><Relationship Id="rId6" Type="http://schemas.openxmlformats.org/officeDocument/2006/relationships/hyperlink" Target="http://www.youtube.com/watch?v=ocs4EEZJ2zI" TargetMode="External"/><Relationship Id="rId5" Type="http://schemas.openxmlformats.org/officeDocument/2006/relationships/hyperlink" Target="http://www.youtube.com/watch?v=osshZKzqF88" TargetMode="External"/><Relationship Id="rId4" Type="http://schemas.openxmlformats.org/officeDocument/2006/relationships/hyperlink" Target="http://www.youtube.com/watch?v=JHi6uJZk1yQ"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Pay-per-view" TargetMode="External"/><Relationship Id="rId7" Type="http://schemas.openxmlformats.org/officeDocument/2006/relationships/hyperlink" Target="http://en.wikipedia.org/wiki/World_Wrestling_Entertainment" TargetMode="External"/><Relationship Id="rId2" Type="http://schemas.openxmlformats.org/officeDocument/2006/relationships/hyperlink" Target="http://en.wikipedia.org/wiki/Professional_wrestling" TargetMode="External"/><Relationship Id="rId1" Type="http://schemas.openxmlformats.org/officeDocument/2006/relationships/slideLayout" Target="../slideLayouts/slideLayout2.xml"/><Relationship Id="rId6" Type="http://schemas.openxmlformats.org/officeDocument/2006/relationships/hyperlink" Target="http://en.wikipedia.org/wiki/MGM_Grand_Garden_Arena" TargetMode="External"/><Relationship Id="rId5" Type="http://schemas.openxmlformats.org/officeDocument/2006/relationships/hyperlink" Target="http://en.wikipedia.org/wiki/Las_Vegas,_Nevada" TargetMode="External"/><Relationship Id="rId4" Type="http://schemas.openxmlformats.org/officeDocument/2006/relationships/hyperlink" Target="http://en.wikipedia.org/wiki/World_Championship_Wrestling"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Sean_Waltman" TargetMode="External"/><Relationship Id="rId13" Type="http://schemas.openxmlformats.org/officeDocument/2006/relationships/hyperlink" Target="http://en.wikipedia.org/wiki/Miss_Elizabeth" TargetMode="External"/><Relationship Id="rId18" Type="http://schemas.openxmlformats.org/officeDocument/2006/relationships/hyperlink" Target="http://en.wikipedia.org/wiki/Professional_wrestling_holds" TargetMode="External"/><Relationship Id="rId3" Type="http://schemas.openxmlformats.org/officeDocument/2006/relationships/hyperlink" Target="http://en.wikipedia.org/wiki/Ric_Flair" TargetMode="External"/><Relationship Id="rId7" Type="http://schemas.openxmlformats.org/officeDocument/2006/relationships/hyperlink" Target="http://en.wikipedia.org/wiki/Scott_Hall" TargetMode="External"/><Relationship Id="rId12" Type="http://schemas.openxmlformats.org/officeDocument/2006/relationships/hyperlink" Target="http://en.wikipedia.org/wiki/Randy_Savage" TargetMode="External"/><Relationship Id="rId17" Type="http://schemas.openxmlformats.org/officeDocument/2006/relationships/hyperlink" Target="http://en.wikipedia.org/wiki/Roddy_Piper" TargetMode="External"/><Relationship Id="rId2" Type="http://schemas.openxmlformats.org/officeDocument/2006/relationships/hyperlink" Target="http://en.wikipedia.org/wiki/Curt_Hennig" TargetMode="External"/><Relationship Id="rId16" Type="http://schemas.openxmlformats.org/officeDocument/2006/relationships/hyperlink" Target="http://en.wikipedia.org/wiki/Hulk_Hogan" TargetMode="External"/><Relationship Id="rId20"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hyperlink" Target="http://en.wikipedia.org/wiki/Lex_Luger" TargetMode="External"/><Relationship Id="rId11" Type="http://schemas.openxmlformats.org/officeDocument/2006/relationships/hyperlink" Target="http://en.wikipedia.org/wiki/Backbreaker" TargetMode="External"/><Relationship Id="rId5" Type="http://schemas.openxmlformats.org/officeDocument/2006/relationships/hyperlink" Target="http://en.wikipedia.org/wiki/WWE_United_States_Championship" TargetMode="External"/><Relationship Id="rId15" Type="http://schemas.openxmlformats.org/officeDocument/2006/relationships/hyperlink" Target="http://en.wikipedia.org/wiki/Steve_Borden" TargetMode="External"/><Relationship Id="rId10" Type="http://schemas.openxmlformats.org/officeDocument/2006/relationships/hyperlink" Target="http://en.wikipedia.org/wiki/Professional_wrestling_match_types" TargetMode="External"/><Relationship Id="rId19" Type="http://schemas.openxmlformats.org/officeDocument/2006/relationships/hyperlink" Target="http://en.wikipedia.org/wiki/File:HH_97.JPG" TargetMode="External"/><Relationship Id="rId4" Type="http://schemas.openxmlformats.org/officeDocument/2006/relationships/hyperlink" Target="http://en.wikipedia.org/wiki/Professional_wrestling" TargetMode="External"/><Relationship Id="rId9" Type="http://schemas.openxmlformats.org/officeDocument/2006/relationships/hyperlink" Target="http://en.wikipedia.org/wiki/Larry_Zbyszko" TargetMode="External"/><Relationship Id="rId14" Type="http://schemas.openxmlformats.org/officeDocument/2006/relationships/hyperlink" Target="http://en.wikipedia.org/wiki/Diamond_Dallas_Pag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YOowcLRMJW8" TargetMode="External"/><Relationship Id="rId2" Type="http://schemas.openxmlformats.org/officeDocument/2006/relationships/hyperlink" Target="http://www.youtube.com/watch?v=yLmf5EiA2E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WWE_United_States_Championship" TargetMode="External"/><Relationship Id="rId13" Type="http://schemas.openxmlformats.org/officeDocument/2006/relationships/hyperlink" Target="http://en.wikipedia.org/wiki/Bill_Goldberg" TargetMode="External"/><Relationship Id="rId18" Type="http://schemas.openxmlformats.org/officeDocument/2006/relationships/hyperlink" Target="http://en.wikipedia.org/wiki/File:HH_98.JPG" TargetMode="External"/><Relationship Id="rId3" Type="http://schemas.openxmlformats.org/officeDocument/2006/relationships/hyperlink" Target="http://en.wikipedia.org/wiki/Kevin_Nash" TargetMode="External"/><Relationship Id="rId7" Type="http://schemas.openxmlformats.org/officeDocument/2006/relationships/hyperlink" Target="http://en.wikipedia.org/wiki/Steve_Borden" TargetMode="External"/><Relationship Id="rId12" Type="http://schemas.openxmlformats.org/officeDocument/2006/relationships/hyperlink" Target="http://en.wikipedia.org/wiki/Horace_Hogan" TargetMode="External"/><Relationship Id="rId17" Type="http://schemas.openxmlformats.org/officeDocument/2006/relationships/hyperlink" Target="http://en.wikipedia.org/wiki/WCW_Monday_Nitro" TargetMode="External"/><Relationship Id="rId2" Type="http://schemas.openxmlformats.org/officeDocument/2006/relationships/hyperlink" Target="http://en.wikipedia.org/wiki/Scott_Hall" TargetMode="External"/><Relationship Id="rId16" Type="http://schemas.openxmlformats.org/officeDocument/2006/relationships/hyperlink" Target="http://en.wikipedia.org/wiki/Powerslam" TargetMode="External"/><Relationship Id="rId1" Type="http://schemas.openxmlformats.org/officeDocument/2006/relationships/slideLayout" Target="../slideLayouts/slideLayout2.xml"/><Relationship Id="rId6" Type="http://schemas.openxmlformats.org/officeDocument/2006/relationships/hyperlink" Target="http://en.wikipedia.org/wiki/Bret_Hart" TargetMode="External"/><Relationship Id="rId11" Type="http://schemas.openxmlformats.org/officeDocument/2006/relationships/hyperlink" Target="http://en.wikipedia.org/wiki/Warrior_(wrestler)" TargetMode="External"/><Relationship Id="rId5" Type="http://schemas.openxmlformats.org/officeDocument/2006/relationships/hyperlink" Target="http://en.wikipedia.org/wiki/Powerbomb" TargetMode="External"/><Relationship Id="rId15" Type="http://schemas.openxmlformats.org/officeDocument/2006/relationships/hyperlink" Target="http://en.wikipedia.org/wiki/WCW_World_Heavyweight_Championship" TargetMode="External"/><Relationship Id="rId10" Type="http://schemas.openxmlformats.org/officeDocument/2006/relationships/hyperlink" Target="http://en.wikipedia.org/wiki/Hulk_Hogan" TargetMode="External"/><Relationship Id="rId19" Type="http://schemas.openxmlformats.org/officeDocument/2006/relationships/image" Target="../media/image11.jpeg"/><Relationship Id="rId4" Type="http://schemas.openxmlformats.org/officeDocument/2006/relationships/hyperlink" Target="http://en.wikipedia.org/wiki/Professional_wrestling" TargetMode="External"/><Relationship Id="rId9" Type="http://schemas.openxmlformats.org/officeDocument/2006/relationships/hyperlink" Target="http://en.wikipedia.org/wiki/Sharpshooter_(professional_wrestling)" TargetMode="External"/><Relationship Id="rId14" Type="http://schemas.openxmlformats.org/officeDocument/2006/relationships/hyperlink" Target="http://en.wikipedia.org/wiki/Diamond_Dallas_Page"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youtube.com/watch?v=uKRuGZ6I1iM" TargetMode="External"/><Relationship Id="rId3" Type="http://schemas.openxmlformats.org/officeDocument/2006/relationships/hyperlink" Target="http://www.youtube.com/watch?v=fmiNGkZ4uu0" TargetMode="External"/><Relationship Id="rId7" Type="http://schemas.openxmlformats.org/officeDocument/2006/relationships/hyperlink" Target="http://www.youtube.com/watch?v=3NXskttYrmw" TargetMode="External"/><Relationship Id="rId2" Type="http://schemas.openxmlformats.org/officeDocument/2006/relationships/hyperlink" Target="http://www.youtube.com/watch?v=fYpf0q5MgcE" TargetMode="External"/><Relationship Id="rId1" Type="http://schemas.openxmlformats.org/officeDocument/2006/relationships/slideLayout" Target="../slideLayouts/slideLayout2.xml"/><Relationship Id="rId6" Type="http://schemas.openxmlformats.org/officeDocument/2006/relationships/hyperlink" Target="http://www.youtube.com/watch?v=m0KFlClcpec" TargetMode="External"/><Relationship Id="rId11" Type="http://schemas.openxmlformats.org/officeDocument/2006/relationships/hyperlink" Target="http://www.youtube.com/watch?v=1WvItjHgn1E" TargetMode="External"/><Relationship Id="rId5" Type="http://schemas.openxmlformats.org/officeDocument/2006/relationships/hyperlink" Target="http://www.youtube.com/watch?v=256pvwHyOVw" TargetMode="External"/><Relationship Id="rId10" Type="http://schemas.openxmlformats.org/officeDocument/2006/relationships/hyperlink" Target="http://www.youtube.com/watch?v=pf1yBXsaixk" TargetMode="External"/><Relationship Id="rId4" Type="http://schemas.openxmlformats.org/officeDocument/2006/relationships/hyperlink" Target="http://www.youtube.com/watch?v=Ritx1IiuCbE" TargetMode="External"/><Relationship Id="rId9" Type="http://schemas.openxmlformats.org/officeDocument/2006/relationships/hyperlink" Target="http://www.youtube.com/watch?v=GpOxXSa9ak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WCW_World_Heavyweight_Championship" TargetMode="External"/><Relationship Id="rId13" Type="http://schemas.openxmlformats.org/officeDocument/2006/relationships/hyperlink" Target="http://en.wikipedia.org/wiki/Kimberly_Page" TargetMode="External"/><Relationship Id="rId18" Type="http://schemas.openxmlformats.org/officeDocument/2006/relationships/hyperlink" Target="http://en.wikipedia.org/wiki/File:HH_99.jpg" TargetMode="External"/><Relationship Id="rId3" Type="http://schemas.openxmlformats.org/officeDocument/2006/relationships/hyperlink" Target="http://en.wikipedia.org/wiki/Miss_Elizabeth" TargetMode="External"/><Relationship Id="rId7" Type="http://schemas.openxmlformats.org/officeDocument/2006/relationships/hyperlink" Target="http://en.wikipedia.org/wiki/Hulk_Hogan" TargetMode="External"/><Relationship Id="rId12" Type="http://schemas.openxmlformats.org/officeDocument/2006/relationships/hyperlink" Target="http://en.wikipedia.org/wiki/Diamond_Dallas_Page" TargetMode="External"/><Relationship Id="rId17" Type="http://schemas.openxmlformats.org/officeDocument/2006/relationships/hyperlink" Target="http://en.wikipedia.org/wiki/Powerslam" TargetMode="External"/><Relationship Id="rId2" Type="http://schemas.openxmlformats.org/officeDocument/2006/relationships/hyperlink" Target="http://en.wikipedia.org/wiki/Lex_Luger" TargetMode="External"/><Relationship Id="rId16" Type="http://schemas.openxmlformats.org/officeDocument/2006/relationships/hyperlink" Target="http://en.wikipedia.org/wiki/Cutter_(professional_wrestling)" TargetMode="External"/><Relationship Id="rId1" Type="http://schemas.openxmlformats.org/officeDocument/2006/relationships/slideLayout" Target="../slideLayouts/slideLayout2.xml"/><Relationship Id="rId6" Type="http://schemas.openxmlformats.org/officeDocument/2006/relationships/hyperlink" Target="http://en.wikipedia.org/wiki/Steve_Borden" TargetMode="External"/><Relationship Id="rId11" Type="http://schemas.openxmlformats.org/officeDocument/2006/relationships/hyperlink" Target="http://en.wikipedia.org/wiki/WWE_United_States_Championship" TargetMode="External"/><Relationship Id="rId5" Type="http://schemas.openxmlformats.org/officeDocument/2006/relationships/hyperlink" Target="http://en.wikipedia.org/wiki/Boston_crab" TargetMode="External"/><Relationship Id="rId15" Type="http://schemas.openxmlformats.org/officeDocument/2006/relationships/hyperlink" Target="http://en.wikipedia.org/wiki/Professional_wrestling_match_types" TargetMode="External"/><Relationship Id="rId10" Type="http://schemas.openxmlformats.org/officeDocument/2006/relationships/hyperlink" Target="http://en.wikipedia.org/wiki/Sid_Eudy" TargetMode="External"/><Relationship Id="rId19" Type="http://schemas.openxmlformats.org/officeDocument/2006/relationships/image" Target="../media/image4.jpeg"/><Relationship Id="rId4" Type="http://schemas.openxmlformats.org/officeDocument/2006/relationships/hyperlink" Target="http://en.wikipedia.org/wiki/Bret_Hart" TargetMode="External"/><Relationship Id="rId9" Type="http://schemas.openxmlformats.org/officeDocument/2006/relationships/hyperlink" Target="http://en.wikipedia.org/wiki/Bill_Goldberg" TargetMode="External"/><Relationship Id="rId14" Type="http://schemas.openxmlformats.org/officeDocument/2006/relationships/hyperlink" Target="http://en.wikipedia.org/wiki/Ric_Flai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Ql4YEwJ6n4k" TargetMode="External"/><Relationship Id="rId2" Type="http://schemas.openxmlformats.org/officeDocument/2006/relationships/hyperlink" Target="http://www.youtube.com/watch?v=6dS32LUrOeM" TargetMode="External"/><Relationship Id="rId1" Type="http://schemas.openxmlformats.org/officeDocument/2006/relationships/slideLayout" Target="../slideLayouts/slideLayout2.xml"/><Relationship Id="rId5" Type="http://schemas.openxmlformats.org/officeDocument/2006/relationships/hyperlink" Target="http://www.youtube.com/watch?v=LG8-ZdjpAhM" TargetMode="External"/><Relationship Id="rId4" Type="http://schemas.openxmlformats.org/officeDocument/2006/relationships/hyperlink" Target="http://www.youtube.com/watch?v=JJbfdHOwsfc"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WCW_World_Heavyweight_Championship" TargetMode="External"/><Relationship Id="rId13" Type="http://schemas.openxmlformats.org/officeDocument/2006/relationships/hyperlink" Target="http://en.wikipedia.org/wiki/Professional_wrestling_match_types" TargetMode="External"/><Relationship Id="rId3" Type="http://schemas.openxmlformats.org/officeDocument/2006/relationships/hyperlink" Target="http://en.wikipedia.org/wiki/Steve_Borden" TargetMode="External"/><Relationship Id="rId7" Type="http://schemas.openxmlformats.org/officeDocument/2006/relationships/hyperlink" Target="http://en.wikipedia.org/wiki/Professional_wrestling" TargetMode="External"/><Relationship Id="rId12" Type="http://schemas.openxmlformats.org/officeDocument/2006/relationships/hyperlink" Target="http://en.wikipedia.org/wiki/Bryan_Clark" TargetMode="External"/><Relationship Id="rId17" Type="http://schemas.openxmlformats.org/officeDocument/2006/relationships/image" Target="../media/image12.jpeg"/><Relationship Id="rId2" Type="http://schemas.openxmlformats.org/officeDocument/2006/relationships/hyperlink" Target="http://en.wikipedia.org/wiki/Jeff_Jarrett" TargetMode="External"/><Relationship Id="rId16" Type="http://schemas.openxmlformats.org/officeDocument/2006/relationships/hyperlink" Target="http://en.wikipedia.org/wiki/File:HH_00.jpg" TargetMode="External"/><Relationship Id="rId1" Type="http://schemas.openxmlformats.org/officeDocument/2006/relationships/slideLayout" Target="../slideLayouts/slideLayout2.xml"/><Relationship Id="rId6" Type="http://schemas.openxmlformats.org/officeDocument/2006/relationships/hyperlink" Target="http://en.wikipedia.org/wiki/Melinda_O'Hearn" TargetMode="External"/><Relationship Id="rId11" Type="http://schemas.openxmlformats.org/officeDocument/2006/relationships/hyperlink" Target="http://en.wikipedia.org/wiki/Brian_Adams_(wrestler)" TargetMode="External"/><Relationship Id="rId5" Type="http://schemas.openxmlformats.org/officeDocument/2006/relationships/hyperlink" Target="http://en.wikipedia.org/wiki/Scott_Steiner" TargetMode="External"/><Relationship Id="rId15" Type="http://schemas.openxmlformats.org/officeDocument/2006/relationships/hyperlink" Target="http://en.wikipedia.org/wiki/Powerslam" TargetMode="External"/><Relationship Id="rId10" Type="http://schemas.openxmlformats.org/officeDocument/2006/relationships/hyperlink" Target="http://en.wikipedia.org/wiki/KroniK" TargetMode="External"/><Relationship Id="rId4" Type="http://schemas.openxmlformats.org/officeDocument/2006/relationships/hyperlink" Target="http://en.wikipedia.org/wiki/Booker_Huffman" TargetMode="External"/><Relationship Id="rId9" Type="http://schemas.openxmlformats.org/officeDocument/2006/relationships/hyperlink" Target="http://en.wikipedia.org/wiki/Bill_Goldberg" TargetMode="External"/><Relationship Id="rId14" Type="http://schemas.openxmlformats.org/officeDocument/2006/relationships/hyperlink" Target="http://en.wikipedia.org/wiki/Professional_wrestling_attack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6SJbhPmxVCQ" TargetMode="External"/><Relationship Id="rId2" Type="http://schemas.openxmlformats.org/officeDocument/2006/relationships/hyperlink" Target="http://www.youtube.com/watch?v=vetdRfeYqao" TargetMode="External"/><Relationship Id="rId1" Type="http://schemas.openxmlformats.org/officeDocument/2006/relationships/slideLayout" Target="../slideLayouts/slideLayout2.xml"/><Relationship Id="rId4" Type="http://schemas.openxmlformats.org/officeDocument/2006/relationships/hyperlink" Target="http://www.youtube.com/watch?v=V-DYJ4TSNKY"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en.wikipedia.org/wiki/File:HH_90.jpg" TargetMode="External"/><Relationship Id="rId7" Type="http://schemas.openxmlformats.org/officeDocument/2006/relationships/hyperlink" Target="http://en.wikipedia.org/wiki/File:HH_92.JPG" TargetMode="External"/><Relationship Id="rId12"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hyperlink" Target="http://en.wikipedia.org/wiki/File:HH_94.JPG" TargetMode="External"/><Relationship Id="rId5" Type="http://schemas.openxmlformats.org/officeDocument/2006/relationships/hyperlink" Target="http://en.wikipedia.org/wiki/File:HH_91.JPG" TargetMode="External"/><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hyperlink" Target="http://en.wikipedia.org/wiki/File:HH_93.JP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File:HH_98.JPG" TargetMode="External"/><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10.jpeg"/><Relationship Id="rId12" Type="http://schemas.openxmlformats.org/officeDocument/2006/relationships/hyperlink" Target="http://en.wikipedia.org/wiki/File:HH_00.jpg" TargetMode="External"/><Relationship Id="rId2" Type="http://schemas.openxmlformats.org/officeDocument/2006/relationships/hyperlink" Target="http://en.wikipedia.org/wiki/File:HH_95.JPG" TargetMode="External"/><Relationship Id="rId1" Type="http://schemas.openxmlformats.org/officeDocument/2006/relationships/slideLayout" Target="../slideLayouts/slideLayout2.xml"/><Relationship Id="rId6" Type="http://schemas.openxmlformats.org/officeDocument/2006/relationships/hyperlink" Target="http://en.wikipedia.org/wiki/File:HH_97.JPG" TargetMode="External"/><Relationship Id="rId11" Type="http://schemas.openxmlformats.org/officeDocument/2006/relationships/image" Target="../media/image4.jpeg"/><Relationship Id="rId5" Type="http://schemas.openxmlformats.org/officeDocument/2006/relationships/image" Target="../media/image9.jpeg"/><Relationship Id="rId10" Type="http://schemas.openxmlformats.org/officeDocument/2006/relationships/hyperlink" Target="http://en.wikipedia.org/wiki/File:HH_99.jpg" TargetMode="External"/><Relationship Id="rId4" Type="http://schemas.openxmlformats.org/officeDocument/2006/relationships/hyperlink" Target="http://en.wikipedia.org/wiki/File:Halloweenhavoc.JPG" TargetMode="External"/><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Scott_Steiner" TargetMode="External"/><Relationship Id="rId13" Type="http://schemas.openxmlformats.org/officeDocument/2006/relationships/hyperlink" Target="http://en.wikipedia.org/wiki/Road_Warrior_Hawk" TargetMode="External"/><Relationship Id="rId18" Type="http://schemas.openxmlformats.org/officeDocument/2006/relationships/hyperlink" Target="http://en.wikipedia.org/wiki/Dan_Spivey" TargetMode="External"/><Relationship Id="rId26" Type="http://schemas.openxmlformats.org/officeDocument/2006/relationships/hyperlink" Target="http://en.wikipedia.org/wiki/Gary_Hart_(wrestler)" TargetMode="External"/><Relationship Id="rId3" Type="http://schemas.openxmlformats.org/officeDocument/2006/relationships/hyperlink" Target="http://en.wikipedia.org/wiki/Ron_Simmons" TargetMode="External"/><Relationship Id="rId21" Type="http://schemas.openxmlformats.org/officeDocument/2006/relationships/hyperlink" Target="http://en.wikipedia.org/wiki/Ric_Flair" TargetMode="External"/><Relationship Id="rId7" Type="http://schemas.openxmlformats.org/officeDocument/2006/relationships/hyperlink" Target="http://en.wikipedia.org/wiki/Rick_Steiner" TargetMode="External"/><Relationship Id="rId12" Type="http://schemas.openxmlformats.org/officeDocument/2006/relationships/hyperlink" Target="http://en.wikipedia.org/wiki/Road_Warriors" TargetMode="External"/><Relationship Id="rId17" Type="http://schemas.openxmlformats.org/officeDocument/2006/relationships/hyperlink" Target="http://en.wikipedia.org/wiki/Sid_Eudy" TargetMode="External"/><Relationship Id="rId25" Type="http://schemas.openxmlformats.org/officeDocument/2006/relationships/hyperlink" Target="http://en.wikipedia.org/wiki/Terry_Funk" TargetMode="External"/><Relationship Id="rId2" Type="http://schemas.openxmlformats.org/officeDocument/2006/relationships/hyperlink" Target="http://en.wikipedia.org/wiki/Doom_(professional_wrestling)" TargetMode="External"/><Relationship Id="rId16" Type="http://schemas.openxmlformats.org/officeDocument/2006/relationships/hyperlink" Target="http://en.wikipedia.org/wiki/Skyscrapers_(professional_wrestling)" TargetMode="External"/><Relationship Id="rId20" Type="http://schemas.openxmlformats.org/officeDocument/2006/relationships/hyperlink" Target="http://en.wikipedia.org/wiki/Professional_wrestling" TargetMode="External"/><Relationship Id="rId29"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en.wikipedia.org/wiki/The_Steiner_Brothers" TargetMode="External"/><Relationship Id="rId11" Type="http://schemas.openxmlformats.org/officeDocument/2006/relationships/hyperlink" Target="http://en.wikipedia.org/wiki/WWE_United_States_Championship" TargetMode="External"/><Relationship Id="rId24" Type="http://schemas.openxmlformats.org/officeDocument/2006/relationships/hyperlink" Target="http://en.wikipedia.org/wiki/Keiji_Mutoh" TargetMode="External"/><Relationship Id="rId5" Type="http://schemas.openxmlformats.org/officeDocument/2006/relationships/hyperlink" Target="http://en.wikipedia.org/wiki/Nancy_Benoit" TargetMode="External"/><Relationship Id="rId15" Type="http://schemas.openxmlformats.org/officeDocument/2006/relationships/hyperlink" Target="http://en.wikipedia.org/wiki/Paul_Ellering" TargetMode="External"/><Relationship Id="rId23" Type="http://schemas.openxmlformats.org/officeDocument/2006/relationships/hyperlink" Target="http://en.wikipedia.org/wiki/Ole_Anderson" TargetMode="External"/><Relationship Id="rId28" Type="http://schemas.openxmlformats.org/officeDocument/2006/relationships/hyperlink" Target="http://en.wikipedia.org/wiki/Professional_wrestling_match_types" TargetMode="External"/><Relationship Id="rId10" Type="http://schemas.openxmlformats.org/officeDocument/2006/relationships/hyperlink" Target="http://en.wikipedia.org/wiki/Brian_Pillman" TargetMode="External"/><Relationship Id="rId19" Type="http://schemas.openxmlformats.org/officeDocument/2006/relationships/hyperlink" Target="http://en.wikipedia.org/wiki/Theodore_Long" TargetMode="External"/><Relationship Id="rId4" Type="http://schemas.openxmlformats.org/officeDocument/2006/relationships/hyperlink" Target="http://en.wikipedia.org/wiki/Butch_Reed" TargetMode="External"/><Relationship Id="rId9" Type="http://schemas.openxmlformats.org/officeDocument/2006/relationships/hyperlink" Target="http://en.wikipedia.org/wiki/Lex_Luger" TargetMode="External"/><Relationship Id="rId14" Type="http://schemas.openxmlformats.org/officeDocument/2006/relationships/hyperlink" Target="http://en.wikipedia.org/wiki/Road_Warrior_Animal" TargetMode="External"/><Relationship Id="rId22" Type="http://schemas.openxmlformats.org/officeDocument/2006/relationships/hyperlink" Target="http://en.wikipedia.org/wiki/Steve_Borden" TargetMode="External"/><Relationship Id="rId27" Type="http://schemas.openxmlformats.org/officeDocument/2006/relationships/hyperlink" Target="http://en.wikipedia.org/wiki/Bruno_Sammartin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P5w6xfVyAw" TargetMode="External"/><Relationship Id="rId2" Type="http://schemas.openxmlformats.org/officeDocument/2006/relationships/hyperlink" Target="http://www.youtube.com/watch?v=7lYYsA3225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WCW_United_States_Tag_Team_Championship" TargetMode="External"/><Relationship Id="rId13" Type="http://schemas.openxmlformats.org/officeDocument/2006/relationships/hyperlink" Target="http://en.wikipedia.org/wiki/Ron_Simmons" TargetMode="External"/><Relationship Id="rId18" Type="http://schemas.openxmlformats.org/officeDocument/2006/relationships/hyperlink" Target="http://en.wikipedia.org/wiki/Lex_Luger" TargetMode="External"/><Relationship Id="rId3" Type="http://schemas.openxmlformats.org/officeDocument/2006/relationships/hyperlink" Target="http://en.wikipedia.org/wiki/Rick_Steiner" TargetMode="External"/><Relationship Id="rId21" Type="http://schemas.openxmlformats.org/officeDocument/2006/relationships/hyperlink" Target="http://en.wikipedia.org/wiki/Sid_Eudy" TargetMode="External"/><Relationship Id="rId7" Type="http://schemas.openxmlformats.org/officeDocument/2006/relationships/hyperlink" Target="http://en.wikipedia.org/wiki/Jerry_Sags" TargetMode="External"/><Relationship Id="rId12" Type="http://schemas.openxmlformats.org/officeDocument/2006/relationships/hyperlink" Target="http://en.wikipedia.org/wiki/Doom_(professional_wrestling)" TargetMode="External"/><Relationship Id="rId17" Type="http://schemas.openxmlformats.org/officeDocument/2006/relationships/hyperlink" Target="http://en.wikipedia.org/wiki/Stan_Hansen" TargetMode="External"/><Relationship Id="rId2" Type="http://schemas.openxmlformats.org/officeDocument/2006/relationships/hyperlink" Target="http://en.wikipedia.org/wiki/The_Steiner_Brothers" TargetMode="External"/><Relationship Id="rId16" Type="http://schemas.openxmlformats.org/officeDocument/2006/relationships/hyperlink" Target="http://en.wikipedia.org/wiki/Arn_Anderson" TargetMode="External"/><Relationship Id="rId20" Type="http://schemas.openxmlformats.org/officeDocument/2006/relationships/hyperlink" Target="http://en.wikipedia.org/wiki/Steve_Borden" TargetMode="External"/><Relationship Id="rId1" Type="http://schemas.openxmlformats.org/officeDocument/2006/relationships/slideLayout" Target="../slideLayouts/slideLayout2.xml"/><Relationship Id="rId6" Type="http://schemas.openxmlformats.org/officeDocument/2006/relationships/hyperlink" Target="http://en.wikipedia.org/wiki/Brian_Knobbs" TargetMode="External"/><Relationship Id="rId11" Type="http://schemas.openxmlformats.org/officeDocument/2006/relationships/hyperlink" Target="http://en.wikipedia.org/wiki/NWA_World_Tag_Team_Championship" TargetMode="External"/><Relationship Id="rId24" Type="http://schemas.openxmlformats.org/officeDocument/2006/relationships/image" Target="../media/image2.jpeg"/><Relationship Id="rId5" Type="http://schemas.openxmlformats.org/officeDocument/2006/relationships/hyperlink" Target="http://en.wikipedia.org/wiki/The_Nasty_Boys" TargetMode="External"/><Relationship Id="rId15" Type="http://schemas.openxmlformats.org/officeDocument/2006/relationships/hyperlink" Target="http://en.wikipedia.org/wiki/Ric_Flair" TargetMode="External"/><Relationship Id="rId23" Type="http://schemas.openxmlformats.org/officeDocument/2006/relationships/hyperlink" Target="http://en.wikipedia.org/wiki/File:HH_90.jpg" TargetMode="External"/><Relationship Id="rId10" Type="http://schemas.openxmlformats.org/officeDocument/2006/relationships/hyperlink" Target="http://en.wikipedia.org/wiki/Randy_Colley" TargetMode="External"/><Relationship Id="rId19" Type="http://schemas.openxmlformats.org/officeDocument/2006/relationships/hyperlink" Target="http://en.wikipedia.org/wiki/WWE_United_States_Championship" TargetMode="External"/><Relationship Id="rId4" Type="http://schemas.openxmlformats.org/officeDocument/2006/relationships/hyperlink" Target="http://en.wikipedia.org/wiki/Scott_Steiner" TargetMode="External"/><Relationship Id="rId9" Type="http://schemas.openxmlformats.org/officeDocument/2006/relationships/hyperlink" Target="http://en.wikipedia.org/wiki/Junkyard_Dog" TargetMode="External"/><Relationship Id="rId14" Type="http://schemas.openxmlformats.org/officeDocument/2006/relationships/hyperlink" Target="http://en.wikipedia.org/wiki/Butch_Reed" TargetMode="External"/><Relationship Id="rId22" Type="http://schemas.openxmlformats.org/officeDocument/2006/relationships/hyperlink" Target="http://en.wikipedia.org/wiki/NWA_World_Heavyweight_Championship"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youtube.com/watch?v=u0SuxdhY97A" TargetMode="External"/><Relationship Id="rId3" Type="http://schemas.openxmlformats.org/officeDocument/2006/relationships/hyperlink" Target="http://www.youtube.com/watch?v=d4oojEJAYfA" TargetMode="External"/><Relationship Id="rId7" Type="http://schemas.openxmlformats.org/officeDocument/2006/relationships/hyperlink" Target="http://www.youtube.com/watch?v=p8oDoiGo3vA" TargetMode="External"/><Relationship Id="rId12" Type="http://schemas.openxmlformats.org/officeDocument/2006/relationships/hyperlink" Target="http://www.youtube.com/watch?v=dTNDP0Dm3Bk" TargetMode="External"/><Relationship Id="rId2" Type="http://schemas.openxmlformats.org/officeDocument/2006/relationships/hyperlink" Target="http://www.youtube.com/watch?v=yaPbVFKb-1A" TargetMode="External"/><Relationship Id="rId1" Type="http://schemas.openxmlformats.org/officeDocument/2006/relationships/slideLayout" Target="../slideLayouts/slideLayout2.xml"/><Relationship Id="rId6" Type="http://schemas.openxmlformats.org/officeDocument/2006/relationships/hyperlink" Target="http://www.youtube.com/watch?v=rK4hOQZ30wc" TargetMode="External"/><Relationship Id="rId11" Type="http://schemas.openxmlformats.org/officeDocument/2006/relationships/hyperlink" Target="http://www.youtube.com/watch?v=B_A4gVgppRI" TargetMode="External"/><Relationship Id="rId5" Type="http://schemas.openxmlformats.org/officeDocument/2006/relationships/hyperlink" Target="http://www.youtube.com/watch?v=-qe4qlvtNfg" TargetMode="External"/><Relationship Id="rId10" Type="http://schemas.openxmlformats.org/officeDocument/2006/relationships/hyperlink" Target="http://www.youtube.com/watch?v=x4zt3h5-oEs" TargetMode="External"/><Relationship Id="rId4" Type="http://schemas.openxmlformats.org/officeDocument/2006/relationships/hyperlink" Target="http://www.youtube.com/watch?v=inMHKk87v_g" TargetMode="External"/><Relationship Id="rId9" Type="http://schemas.openxmlformats.org/officeDocument/2006/relationships/hyperlink" Target="http://www.youtube.com/watch?v=IyaIRt4rjIg"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Scott_Hall" TargetMode="External"/><Relationship Id="rId13" Type="http://schemas.openxmlformats.org/officeDocument/2006/relationships/hyperlink" Target="http://en.wikipedia.org/wiki/Stone_Cold_Steve_Austin" TargetMode="External"/><Relationship Id="rId18" Type="http://schemas.openxmlformats.org/officeDocument/2006/relationships/hyperlink" Target="http://en.wikipedia.org/wiki/Dusty_Rhodes_(wrestler)" TargetMode="External"/><Relationship Id="rId3" Type="http://schemas.openxmlformats.org/officeDocument/2006/relationships/hyperlink" Target="http://en.wikipedia.org/wiki/Steve_Borden" TargetMode="External"/><Relationship Id="rId21" Type="http://schemas.openxmlformats.org/officeDocument/2006/relationships/image" Target="../media/image5.jpeg"/><Relationship Id="rId7" Type="http://schemas.openxmlformats.org/officeDocument/2006/relationships/hyperlink" Target="http://en.wikipedia.org/wiki/Abdullah_the_Butcher" TargetMode="External"/><Relationship Id="rId12" Type="http://schemas.openxmlformats.org/officeDocument/2006/relationships/hyperlink" Target="http://en.wikipedia.org/wiki/WCW_World_Television_Championship" TargetMode="External"/><Relationship Id="rId17" Type="http://schemas.openxmlformats.org/officeDocument/2006/relationships/hyperlink" Target="http://en.wikipedia.org/wiki/Ron_Simmons" TargetMode="External"/><Relationship Id="rId2" Type="http://schemas.openxmlformats.org/officeDocument/2006/relationships/hyperlink" Target="http://en.wikipedia.org/wiki/Jorge_Gonz%C3%A1lez_(wrestler)" TargetMode="External"/><Relationship Id="rId16" Type="http://schemas.openxmlformats.org/officeDocument/2006/relationships/hyperlink" Target="http://en.wikipedia.org/wiki/Harley_Race" TargetMode="External"/><Relationship Id="rId20" Type="http://schemas.openxmlformats.org/officeDocument/2006/relationships/hyperlink" Target="http://en.wikipedia.org/wiki/File:HH_91.JPG" TargetMode="External"/><Relationship Id="rId1" Type="http://schemas.openxmlformats.org/officeDocument/2006/relationships/slideLayout" Target="../slideLayouts/slideLayout2.xml"/><Relationship Id="rId6" Type="http://schemas.openxmlformats.org/officeDocument/2006/relationships/hyperlink" Target="http://en.wikipedia.org/wiki/Scott_Steiner" TargetMode="External"/><Relationship Id="rId11" Type="http://schemas.openxmlformats.org/officeDocument/2006/relationships/hyperlink" Target="http://en.wikipedia.org/wiki/Professional_wrestling_match_types" TargetMode="External"/><Relationship Id="rId5" Type="http://schemas.openxmlformats.org/officeDocument/2006/relationships/hyperlink" Target="http://en.wikipedia.org/wiki/Rick_Steiner" TargetMode="External"/><Relationship Id="rId15" Type="http://schemas.openxmlformats.org/officeDocument/2006/relationships/hyperlink" Target="http://en.wikipedia.org/wiki/Lex_Luger" TargetMode="External"/><Relationship Id="rId10" Type="http://schemas.openxmlformats.org/officeDocument/2006/relationships/hyperlink" Target="http://en.wikipedia.org/wiki/Big_Van_Vader" TargetMode="External"/><Relationship Id="rId19" Type="http://schemas.openxmlformats.org/officeDocument/2006/relationships/hyperlink" Target="http://en.wikipedia.org/wiki/WCW_World_Heavyweight_Championship" TargetMode="External"/><Relationship Id="rId4" Type="http://schemas.openxmlformats.org/officeDocument/2006/relationships/hyperlink" Target="http://en.wikipedia.org/wiki/The_Steiner_Brothers" TargetMode="External"/><Relationship Id="rId9" Type="http://schemas.openxmlformats.org/officeDocument/2006/relationships/hyperlink" Target="http://en.wikipedia.org/wiki/Mick_Foley" TargetMode="External"/><Relationship Id="rId14" Type="http://schemas.openxmlformats.org/officeDocument/2006/relationships/hyperlink" Target="http://en.wikipedia.org/wiki/Dustin_Rhod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3643338"/>
          </a:xfrm>
        </p:spPr>
        <p:txBody>
          <a:bodyPr>
            <a:normAutofit/>
          </a:bodyPr>
          <a:lstStyle/>
          <a:p>
            <a:r>
              <a:rPr lang="en-GB" dirty="0" smtClean="0"/>
              <a:t>THE  HISTORY</a:t>
            </a:r>
            <a:br>
              <a:rPr lang="en-GB" dirty="0" smtClean="0"/>
            </a:br>
            <a:r>
              <a:rPr lang="en-GB" dirty="0" smtClean="0"/>
              <a:t>OF</a:t>
            </a:r>
            <a:br>
              <a:rPr lang="en-GB" dirty="0" smtClean="0"/>
            </a:br>
            <a:r>
              <a:rPr lang="en-GB" dirty="0" smtClean="0"/>
              <a:t>WCW </a:t>
            </a:r>
            <a:br>
              <a:rPr lang="en-GB" dirty="0" smtClean="0"/>
            </a:br>
            <a:r>
              <a:rPr lang="en-GB" dirty="0" smtClean="0"/>
              <a:t>HALLOWEEN</a:t>
            </a:r>
            <a:br>
              <a:rPr lang="en-GB" dirty="0" smtClean="0"/>
            </a:br>
            <a:r>
              <a:rPr lang="en-GB" dirty="0" smtClean="0"/>
              <a:t>HAVOC</a:t>
            </a:r>
            <a:endParaRPr lang="en-GB" dirty="0"/>
          </a:p>
        </p:txBody>
      </p:sp>
      <p:sp>
        <p:nvSpPr>
          <p:cNvPr id="3" name="Subtitle 2"/>
          <p:cNvSpPr>
            <a:spLocks noGrp="1"/>
          </p:cNvSpPr>
          <p:nvPr>
            <p:ph type="subTitle" idx="1"/>
          </p:nvPr>
        </p:nvSpPr>
        <p:spPr>
          <a:xfrm>
            <a:off x="1371600" y="3886200"/>
            <a:ext cx="6400800" cy="2614634"/>
          </a:xfrm>
        </p:spPr>
        <p:txBody>
          <a:bodyPr>
            <a:normAutofit fontScale="92500" lnSpcReduction="10000"/>
          </a:bodyPr>
          <a:lstStyle/>
          <a:p>
            <a:endParaRPr lang="en-GB" dirty="0" smtClean="0"/>
          </a:p>
          <a:p>
            <a:r>
              <a:rPr lang="en-GB" dirty="0" smtClean="0"/>
              <a:t>THE  EVENT MADE</a:t>
            </a:r>
          </a:p>
          <a:p>
            <a:r>
              <a:rPr lang="en-GB" dirty="0" smtClean="0"/>
              <a:t> IN </a:t>
            </a:r>
          </a:p>
          <a:p>
            <a:r>
              <a:rPr lang="en-GB" dirty="0" smtClean="0"/>
              <a:t>HELL</a:t>
            </a:r>
          </a:p>
          <a:p>
            <a:r>
              <a:rPr lang="en-GB" dirty="0" smtClean="0"/>
              <a:t>1989 - 2000</a:t>
            </a:r>
            <a:endParaRPr lang="en-GB" dirty="0"/>
          </a:p>
        </p:txBody>
      </p:sp>
      <p:pic>
        <p:nvPicPr>
          <p:cNvPr id="4" name="Content Placeholder 5" descr="HH_89.jpg"/>
          <p:cNvPicPr>
            <a:picLocks noChangeAspect="1"/>
          </p:cNvPicPr>
          <p:nvPr/>
        </p:nvPicPr>
        <p:blipFill>
          <a:blip r:embed="rId2"/>
          <a:stretch>
            <a:fillRect/>
          </a:stretch>
        </p:blipFill>
        <p:spPr>
          <a:xfrm>
            <a:off x="357158" y="214290"/>
            <a:ext cx="2500330" cy="3286148"/>
          </a:xfrm>
          <a:prstGeom prst="rect">
            <a:avLst/>
          </a:prstGeom>
        </p:spPr>
      </p:pic>
      <p:pic>
        <p:nvPicPr>
          <p:cNvPr id="5" name="Picture 4" descr="http://upload.wikimedia.org/wikipedia/en/thumb/f/fb/HH_90.jpg/200px-HH_90.jpg">
            <a:hlinkClick r:id="rId3" tooltip="&quot;VHS cover featuring Sting and Sid Vicious&quot;"/>
          </p:cNvPr>
          <p:cNvPicPr/>
          <p:nvPr/>
        </p:nvPicPr>
        <p:blipFill>
          <a:blip r:embed="rId4"/>
          <a:srcRect/>
          <a:stretch>
            <a:fillRect/>
          </a:stretch>
        </p:blipFill>
        <p:spPr bwMode="auto">
          <a:xfrm>
            <a:off x="285720" y="3643314"/>
            <a:ext cx="2571768" cy="3000396"/>
          </a:xfrm>
          <a:prstGeom prst="rect">
            <a:avLst/>
          </a:prstGeom>
          <a:noFill/>
          <a:ln w="9525">
            <a:noFill/>
            <a:miter lim="800000"/>
            <a:headEnd/>
            <a:tailEnd/>
          </a:ln>
        </p:spPr>
      </p:pic>
      <p:pic>
        <p:nvPicPr>
          <p:cNvPr id="6" name="Content Placeholder 3" descr="http://upload.wikimedia.org/wikipedia/en/thumb/1/14/HH_95.JPG/200px-HH_95.JPG">
            <a:hlinkClick r:id="rId5" tooltip="&quot;VHS Cover Featuring Hulk Hogan&quot;"/>
          </p:cNvPr>
          <p:cNvPicPr>
            <a:picLocks/>
          </p:cNvPicPr>
          <p:nvPr/>
        </p:nvPicPr>
        <p:blipFill>
          <a:blip r:embed="rId6"/>
          <a:srcRect/>
          <a:stretch>
            <a:fillRect/>
          </a:stretch>
        </p:blipFill>
        <p:spPr bwMode="auto">
          <a:xfrm>
            <a:off x="6215074" y="214290"/>
            <a:ext cx="2643206" cy="3214710"/>
          </a:xfrm>
          <a:prstGeom prst="rect">
            <a:avLst/>
          </a:prstGeom>
          <a:noFill/>
          <a:ln w="9525">
            <a:noFill/>
            <a:miter lim="800000"/>
            <a:headEnd/>
            <a:tailEnd/>
          </a:ln>
        </p:spPr>
      </p:pic>
      <p:pic>
        <p:nvPicPr>
          <p:cNvPr id="7" name="Picture 6" descr="http://upload.wikimedia.org/wikipedia/en/c/cd/HH_99.jpg">
            <a:hlinkClick r:id="rId7" tooltip="&quot;VHS Cover featuring Sid Vicious, Sting and Goldberg&quot;"/>
          </p:cNvPr>
          <p:cNvPicPr/>
          <p:nvPr/>
        </p:nvPicPr>
        <p:blipFill>
          <a:blip r:embed="rId8"/>
          <a:srcRect/>
          <a:stretch>
            <a:fillRect/>
          </a:stretch>
        </p:blipFill>
        <p:spPr bwMode="auto">
          <a:xfrm>
            <a:off x="6143636" y="3571876"/>
            <a:ext cx="2786082"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1991  Build up</a:t>
            </a:r>
            <a:br>
              <a:rPr lang="en-GB" dirty="0" smtClean="0"/>
            </a:br>
            <a:r>
              <a:rPr lang="en-GB" dirty="0" smtClean="0"/>
              <a:t>and the chamber of horrors match</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www.youtube.com/watch?v=KWZxIfwkzbA</a:t>
            </a:r>
            <a:endParaRPr lang="en-GB" dirty="0" smtClean="0"/>
          </a:p>
          <a:p>
            <a:r>
              <a:rPr lang="en-GB" dirty="0" smtClean="0">
                <a:hlinkClick r:id="rId3"/>
              </a:rPr>
              <a:t>http://</a:t>
            </a:r>
            <a:r>
              <a:rPr lang="en-GB" dirty="0" smtClean="0">
                <a:hlinkClick r:id="rId3"/>
              </a:rPr>
              <a:t>www.youtube.com/watch?v=iRQz8ec6fY0</a:t>
            </a:r>
            <a:endParaRPr lang="en-GB" dirty="0" smtClean="0"/>
          </a:p>
          <a:p>
            <a:r>
              <a:rPr lang="en-GB" dirty="0" smtClean="0">
                <a:hlinkClick r:id="rId4"/>
              </a:rPr>
              <a:t>http://</a:t>
            </a:r>
            <a:r>
              <a:rPr lang="en-GB" dirty="0" smtClean="0">
                <a:hlinkClick r:id="rId4"/>
              </a:rPr>
              <a:t>www.youtube.com/watch?v=rk0as0gpQB8</a:t>
            </a:r>
            <a:endParaRPr lang="en-GB" dirty="0" smtClean="0"/>
          </a:p>
          <a:p>
            <a:r>
              <a:rPr lang="en-GB" dirty="0" smtClean="0">
                <a:hlinkClick r:id="rId5"/>
              </a:rPr>
              <a:t>http://</a:t>
            </a:r>
            <a:r>
              <a:rPr lang="en-GB" dirty="0" smtClean="0">
                <a:hlinkClick r:id="rId5"/>
              </a:rPr>
              <a:t>www.youtube.com/watch?v=5v1uXyPC5Sk</a:t>
            </a: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1992</a:t>
            </a:r>
            <a:endParaRPr lang="en-GB" dirty="0"/>
          </a:p>
        </p:txBody>
      </p:sp>
      <p:sp>
        <p:nvSpPr>
          <p:cNvPr id="3" name="Content Placeholder 2"/>
          <p:cNvSpPr>
            <a:spLocks noGrp="1"/>
          </p:cNvSpPr>
          <p:nvPr>
            <p:ph idx="1"/>
          </p:nvPr>
        </p:nvSpPr>
        <p:spPr/>
        <p:txBody>
          <a:bodyPr>
            <a:normAutofit fontScale="55000" lnSpcReduction="20000"/>
          </a:bodyPr>
          <a:lstStyle/>
          <a:p>
            <a:pPr lvl="0"/>
            <a:r>
              <a:rPr lang="en-GB" sz="2500" dirty="0">
                <a:hlinkClick r:id="rId2" tooltip="Ricky Steamboat"/>
              </a:rPr>
              <a:t>Ricky Steamboat</a:t>
            </a:r>
            <a:r>
              <a:rPr lang="en-GB" sz="2500" dirty="0"/>
              <a:t> defeated </a:t>
            </a:r>
            <a:r>
              <a:rPr lang="en-GB" sz="2500" dirty="0">
                <a:hlinkClick r:id="rId3" tooltip="Brian Pillman"/>
              </a:rPr>
              <a:t>Brian </a:t>
            </a:r>
            <a:r>
              <a:rPr lang="en-GB" sz="2500" dirty="0" err="1">
                <a:hlinkClick r:id="rId3" tooltip="Brian Pillman"/>
              </a:rPr>
              <a:t>Pillman</a:t>
            </a:r>
            <a:r>
              <a:rPr lang="en-GB" sz="2500" dirty="0"/>
              <a:t> (10:25) </a:t>
            </a:r>
          </a:p>
          <a:p>
            <a:pPr lvl="1"/>
            <a:r>
              <a:rPr lang="en-GB" sz="2500" dirty="0"/>
              <a:t>Steamboat pinned </a:t>
            </a:r>
            <a:r>
              <a:rPr lang="en-GB" sz="2500" dirty="0" err="1"/>
              <a:t>Pillman</a:t>
            </a:r>
            <a:r>
              <a:rPr lang="en-GB" sz="2500" dirty="0"/>
              <a:t>. </a:t>
            </a:r>
          </a:p>
          <a:p>
            <a:pPr lvl="0"/>
            <a:r>
              <a:rPr lang="en-GB" sz="2500" dirty="0">
                <a:hlinkClick r:id="rId4" tooltip="Big Van Vader"/>
              </a:rPr>
              <a:t>Big Van Vader</a:t>
            </a:r>
            <a:r>
              <a:rPr lang="en-GB" sz="2500" dirty="0"/>
              <a:t> defeated </a:t>
            </a:r>
            <a:r>
              <a:rPr lang="en-GB" sz="2500" dirty="0">
                <a:hlinkClick r:id="rId5" tooltip="Nikita Koloff"/>
              </a:rPr>
              <a:t>Nikita </a:t>
            </a:r>
            <a:r>
              <a:rPr lang="en-GB" sz="2500" dirty="0" err="1">
                <a:hlinkClick r:id="rId5" tooltip="Nikita Koloff"/>
              </a:rPr>
              <a:t>Koloff</a:t>
            </a:r>
            <a:r>
              <a:rPr lang="en-GB" sz="2500" dirty="0"/>
              <a:t> (11:35) </a:t>
            </a:r>
          </a:p>
          <a:p>
            <a:pPr lvl="1"/>
            <a:r>
              <a:rPr lang="en-GB" sz="2500" dirty="0"/>
              <a:t>Vader pinned </a:t>
            </a:r>
            <a:r>
              <a:rPr lang="en-GB" sz="2500" dirty="0" err="1"/>
              <a:t>Koloff</a:t>
            </a:r>
            <a:r>
              <a:rPr lang="en-GB" sz="2500" dirty="0"/>
              <a:t>. </a:t>
            </a:r>
          </a:p>
          <a:p>
            <a:pPr lvl="1"/>
            <a:r>
              <a:rPr lang="en-GB" sz="2500" dirty="0"/>
              <a:t>Vader was defending the </a:t>
            </a:r>
            <a:r>
              <a:rPr lang="en-GB" sz="2500" dirty="0">
                <a:hlinkClick r:id="rId6" tooltip="WWE United States Championship"/>
              </a:rPr>
              <a:t>WCW United States Heavyweight Championship</a:t>
            </a:r>
            <a:r>
              <a:rPr lang="en-GB" sz="2500" dirty="0"/>
              <a:t> for </a:t>
            </a:r>
            <a:r>
              <a:rPr lang="en-GB" sz="2500" dirty="0">
                <a:hlinkClick r:id="rId7" tooltip="Rick Rude"/>
              </a:rPr>
              <a:t>Rick Rude</a:t>
            </a:r>
            <a:r>
              <a:rPr lang="en-GB" sz="2500" dirty="0"/>
              <a:t>, who complained about having to wrestle twice. </a:t>
            </a:r>
          </a:p>
          <a:p>
            <a:pPr lvl="0"/>
            <a:r>
              <a:rPr lang="en-GB" sz="2500" dirty="0">
                <a:hlinkClick r:id="rId8" tooltip="NWA World Tag Team Championship"/>
              </a:rPr>
              <a:t>NWA</a:t>
            </a:r>
            <a:r>
              <a:rPr lang="en-GB" sz="2500" dirty="0"/>
              <a:t> and </a:t>
            </a:r>
            <a:r>
              <a:rPr lang="en-GB" sz="2500" dirty="0">
                <a:hlinkClick r:id="rId9" tooltip="WCW World Tag Team Championship"/>
              </a:rPr>
              <a:t>WCW World Tag Team Champions</a:t>
            </a:r>
            <a:r>
              <a:rPr lang="en-GB" sz="2500" dirty="0"/>
              <a:t> </a:t>
            </a:r>
            <a:r>
              <a:rPr lang="en-GB" sz="2500" dirty="0">
                <a:hlinkClick r:id="rId10" tooltip="Barry Windham"/>
              </a:rPr>
              <a:t>Barry Windham</a:t>
            </a:r>
            <a:r>
              <a:rPr lang="en-GB" sz="2500" dirty="0"/>
              <a:t> and </a:t>
            </a:r>
            <a:r>
              <a:rPr lang="en-GB" sz="2500" dirty="0">
                <a:hlinkClick r:id="rId11" tooltip="Dustin Rhodes"/>
              </a:rPr>
              <a:t>Dustin Rhodes</a:t>
            </a:r>
            <a:r>
              <a:rPr lang="en-GB" sz="2500" dirty="0"/>
              <a:t> fought </a:t>
            </a:r>
            <a:r>
              <a:rPr lang="en-GB" sz="2500" dirty="0">
                <a:hlinkClick r:id="rId12" tooltip="&quot;Dr. Death&quot; Steve Williams"/>
              </a:rPr>
              <a:t>Steve Williams</a:t>
            </a:r>
            <a:r>
              <a:rPr lang="en-GB" sz="2500" dirty="0"/>
              <a:t> and </a:t>
            </a:r>
            <a:r>
              <a:rPr lang="en-GB" sz="2500" dirty="0">
                <a:hlinkClick r:id="rId13" tooltip="Stone Cold Steve Austin"/>
              </a:rPr>
              <a:t>Steve Austin</a:t>
            </a:r>
            <a:r>
              <a:rPr lang="en-GB" sz="2500" dirty="0"/>
              <a:t> to a time-limit draw (30:00)</a:t>
            </a:r>
            <a:r>
              <a:rPr lang="en-GB" sz="2500" baseline="30000" dirty="0">
                <a:hlinkClick r:id="rId14"/>
              </a:rPr>
              <a:t>[5</a:t>
            </a:r>
            <a:r>
              <a:rPr lang="en-GB" sz="2500" baseline="30000" dirty="0" smtClean="0">
                <a:hlinkClick r:id="rId14"/>
              </a:rPr>
              <a:t>]</a:t>
            </a:r>
            <a:r>
              <a:rPr lang="en-GB" sz="2500" dirty="0">
                <a:hlinkClick r:id="rId7" tooltip="Rick Rude"/>
              </a:rPr>
              <a:t> Rick Rude</a:t>
            </a:r>
            <a:r>
              <a:rPr lang="en-GB" sz="2500" dirty="0"/>
              <a:t> (with </a:t>
            </a:r>
            <a:r>
              <a:rPr lang="en-GB" sz="2500" dirty="0" err="1">
                <a:hlinkClick r:id="rId15" tooltip="Debra Miceli"/>
              </a:rPr>
              <a:t>Madusa</a:t>
            </a:r>
            <a:r>
              <a:rPr lang="en-GB" sz="2500" dirty="0"/>
              <a:t>) defeated </a:t>
            </a:r>
            <a:r>
              <a:rPr lang="en-GB" sz="2500" dirty="0">
                <a:hlinkClick r:id="rId16" tooltip="NWA World Heavyweight Championship"/>
              </a:rPr>
              <a:t>NWA World Heavyweight Champion</a:t>
            </a:r>
            <a:r>
              <a:rPr lang="en-GB" sz="2500" dirty="0"/>
              <a:t> </a:t>
            </a:r>
            <a:r>
              <a:rPr lang="en-GB" sz="2500" dirty="0">
                <a:hlinkClick r:id="rId17" tooltip="Masahiro Chono"/>
              </a:rPr>
              <a:t>Masahiro </a:t>
            </a:r>
            <a:r>
              <a:rPr lang="en-GB" sz="2500" dirty="0" err="1">
                <a:hlinkClick r:id="rId17" tooltip="Masahiro Chono"/>
              </a:rPr>
              <a:t>Chono</a:t>
            </a:r>
            <a:r>
              <a:rPr lang="en-GB" sz="2500" dirty="0"/>
              <a:t> (with </a:t>
            </a:r>
            <a:r>
              <a:rPr lang="en-GB" sz="2500" dirty="0" err="1">
                <a:hlinkClick r:id="rId18" tooltip="Yasuhiro Kojima"/>
              </a:rPr>
              <a:t>Hiro</a:t>
            </a:r>
            <a:r>
              <a:rPr lang="en-GB" sz="2500" dirty="0">
                <a:hlinkClick r:id="rId18" tooltip="Yasuhiro Kojima"/>
              </a:rPr>
              <a:t> Matsuda</a:t>
            </a:r>
            <a:r>
              <a:rPr lang="en-GB" sz="2500" dirty="0"/>
              <a:t>) (with </a:t>
            </a:r>
            <a:r>
              <a:rPr lang="en-GB" sz="2500" dirty="0">
                <a:hlinkClick r:id="rId19" tooltip="Harley Race"/>
              </a:rPr>
              <a:t>Harley Race</a:t>
            </a:r>
            <a:r>
              <a:rPr lang="en-GB" sz="2500" dirty="0"/>
              <a:t> and </a:t>
            </a:r>
            <a:r>
              <a:rPr lang="en-GB" sz="2500" dirty="0">
                <a:hlinkClick r:id="rId20" tooltip="Kensuke Sasaki"/>
              </a:rPr>
              <a:t>Kensuke Sasaki</a:t>
            </a:r>
            <a:r>
              <a:rPr lang="en-GB" sz="2500" dirty="0"/>
              <a:t> as </a:t>
            </a:r>
            <a:r>
              <a:rPr lang="en-GB" sz="2500" dirty="0">
                <a:hlinkClick r:id="rId21" tooltip="Professional wrestling match types"/>
              </a:rPr>
              <a:t>special guest referees</a:t>
            </a:r>
            <a:r>
              <a:rPr lang="en-GB" sz="2500" dirty="0"/>
              <a:t>) by </a:t>
            </a:r>
            <a:r>
              <a:rPr lang="en-GB" sz="2500" dirty="0">
                <a:hlinkClick r:id="rId22" tooltip="Professional wrestling"/>
              </a:rPr>
              <a:t>disqualification</a:t>
            </a:r>
            <a:r>
              <a:rPr lang="en-GB" sz="2500" dirty="0"/>
              <a:t> (22:23) </a:t>
            </a:r>
          </a:p>
          <a:p>
            <a:pPr lvl="1"/>
            <a:r>
              <a:rPr lang="en-GB" sz="2500" dirty="0" err="1"/>
              <a:t>Chono</a:t>
            </a:r>
            <a:r>
              <a:rPr lang="en-GB" sz="2500" dirty="0"/>
              <a:t> was disqualified by Race for throwing Rude over the top rope, </a:t>
            </a:r>
            <a:r>
              <a:rPr lang="en-GB" sz="2500" dirty="0" err="1"/>
              <a:t>Chono</a:t>
            </a:r>
            <a:r>
              <a:rPr lang="en-GB" sz="2500" dirty="0"/>
              <a:t> retained the title. </a:t>
            </a:r>
          </a:p>
          <a:p>
            <a:pPr lvl="1"/>
            <a:r>
              <a:rPr lang="en-GB" sz="2500" dirty="0"/>
              <a:t>After the match, Sasaki attacked Rude and Race. </a:t>
            </a:r>
          </a:p>
          <a:p>
            <a:pPr lvl="0"/>
            <a:r>
              <a:rPr lang="en-GB" sz="2500" dirty="0">
                <a:hlinkClick r:id="rId23" tooltip="Ron Simmons"/>
              </a:rPr>
              <a:t>Ron Simmons</a:t>
            </a:r>
            <a:r>
              <a:rPr lang="en-GB" sz="2500" dirty="0"/>
              <a:t> (with </a:t>
            </a:r>
            <a:r>
              <a:rPr lang="en-GB" sz="2500" dirty="0">
                <a:hlinkClick r:id="rId24" tooltip="Theodore Long"/>
              </a:rPr>
              <a:t>Teddy Long</a:t>
            </a:r>
            <a:r>
              <a:rPr lang="en-GB" sz="2500" dirty="0"/>
              <a:t>) defeated </a:t>
            </a:r>
            <a:r>
              <a:rPr lang="en-GB" sz="2500" dirty="0">
                <a:hlinkClick r:id="rId25" tooltip="Sione Vailahi"/>
              </a:rPr>
              <a:t>The Barbarian</a:t>
            </a:r>
            <a:r>
              <a:rPr lang="en-GB" sz="2500" dirty="0"/>
              <a:t> (with </a:t>
            </a:r>
            <a:r>
              <a:rPr lang="en-GB" sz="2500" dirty="0">
                <a:hlinkClick r:id="rId26" tooltip="Mick Foley"/>
              </a:rPr>
              <a:t>Cactus Jack</a:t>
            </a:r>
            <a:r>
              <a:rPr lang="en-GB" sz="2500" dirty="0"/>
              <a:t>) to retain the </a:t>
            </a:r>
            <a:r>
              <a:rPr lang="en-GB" sz="2500" dirty="0">
                <a:hlinkClick r:id="rId27" tooltip="WCW World Heavyweight Championship"/>
              </a:rPr>
              <a:t>WCW World Heavyweight Championship</a:t>
            </a:r>
            <a:r>
              <a:rPr lang="en-GB" sz="2500" dirty="0"/>
              <a:t> (12:41) </a:t>
            </a:r>
          </a:p>
          <a:p>
            <a:pPr lvl="1"/>
            <a:r>
              <a:rPr lang="en-GB" sz="2500" dirty="0"/>
              <a:t>Simmons pinned Barbarian. </a:t>
            </a:r>
          </a:p>
          <a:p>
            <a:pPr lvl="0"/>
            <a:r>
              <a:rPr lang="en-GB" sz="2500" dirty="0">
                <a:hlinkClick r:id="rId28" tooltip="Steve Borden"/>
              </a:rPr>
              <a:t>Sting</a:t>
            </a:r>
            <a:r>
              <a:rPr lang="en-GB" sz="2500" dirty="0"/>
              <a:t> defeated </a:t>
            </a:r>
            <a:r>
              <a:rPr lang="en-GB" sz="2500" dirty="0">
                <a:hlinkClick r:id="rId29" tooltip="Jake Roberts"/>
              </a:rPr>
              <a:t>Jake Roberts</a:t>
            </a:r>
            <a:r>
              <a:rPr lang="en-GB" sz="2500" dirty="0"/>
              <a:t> in a </a:t>
            </a:r>
            <a:r>
              <a:rPr lang="en-GB" sz="2500" dirty="0">
                <a:hlinkClick r:id="rId21" tooltip="Professional wrestling match types"/>
              </a:rPr>
              <a:t>Coal Miner's Glove match</a:t>
            </a:r>
            <a:r>
              <a:rPr lang="en-GB" sz="2500" dirty="0"/>
              <a:t> (10:34) </a:t>
            </a:r>
          </a:p>
          <a:p>
            <a:pPr lvl="1"/>
            <a:r>
              <a:rPr lang="en-GB" sz="2500" dirty="0"/>
              <a:t>Sting pinned Roberts after Roberts was bitten by his own snake. </a:t>
            </a:r>
          </a:p>
          <a:p>
            <a:pPr lvl="1"/>
            <a:r>
              <a:rPr lang="en-GB" sz="2500" dirty="0"/>
              <a:t>This was a "Spin the Wheel, Make a Deal" match with the match type determined by spinning wheel. </a:t>
            </a:r>
          </a:p>
          <a:p>
            <a:endParaRPr lang="en-GB" dirty="0"/>
          </a:p>
        </p:txBody>
      </p:sp>
      <p:pic>
        <p:nvPicPr>
          <p:cNvPr id="4" name="Picture 3" descr="http://upload.wikimedia.org/wikipedia/en/thumb/4/41/HH_92.JPG/200px-HH_92.JPG">
            <a:hlinkClick r:id="rId30" tooltip="&quot;VHS cover featuring Sting&quot;"/>
          </p:cNvPr>
          <p:cNvPicPr/>
          <p:nvPr/>
        </p:nvPicPr>
        <p:blipFill>
          <a:blip r:embed="rId31"/>
          <a:srcRect/>
          <a:stretch>
            <a:fillRect/>
          </a:stretch>
        </p:blipFill>
        <p:spPr bwMode="auto">
          <a:xfrm>
            <a:off x="5715008" y="142852"/>
            <a:ext cx="2714644" cy="2286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1992 matches including  rude </a:t>
            </a:r>
            <a:r>
              <a:rPr lang="en-GB" dirty="0" err="1" smtClean="0"/>
              <a:t>vs</a:t>
            </a:r>
            <a:r>
              <a:rPr lang="en-GB" dirty="0" smtClean="0"/>
              <a:t> </a:t>
            </a:r>
            <a:r>
              <a:rPr lang="en-GB" dirty="0" err="1" smtClean="0"/>
              <a:t>chono</a:t>
            </a:r>
            <a:r>
              <a:rPr lang="en-GB" dirty="0" smtClean="0"/>
              <a:t> , </a:t>
            </a:r>
            <a:r>
              <a:rPr lang="en-GB" dirty="0" err="1" smtClean="0"/>
              <a:t>vader</a:t>
            </a:r>
            <a:r>
              <a:rPr lang="en-GB" dirty="0" smtClean="0"/>
              <a:t> </a:t>
            </a:r>
            <a:r>
              <a:rPr lang="en-GB" dirty="0" err="1" smtClean="0"/>
              <a:t>vs</a:t>
            </a:r>
            <a:r>
              <a:rPr lang="en-GB" dirty="0" smtClean="0"/>
              <a:t> </a:t>
            </a:r>
            <a:r>
              <a:rPr lang="en-GB" dirty="0" err="1" smtClean="0"/>
              <a:t>koloff</a:t>
            </a:r>
            <a:r>
              <a:rPr lang="en-GB" dirty="0" smtClean="0"/>
              <a:t>  and sting </a:t>
            </a:r>
            <a:r>
              <a:rPr lang="en-GB" dirty="0" err="1" smtClean="0"/>
              <a:t>vs</a:t>
            </a:r>
            <a:r>
              <a:rPr lang="en-GB" dirty="0" smtClean="0"/>
              <a:t> snake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hlinkClick r:id="rId2"/>
              </a:rPr>
              <a:t>http://</a:t>
            </a:r>
            <a:r>
              <a:rPr lang="en-GB" dirty="0" smtClean="0">
                <a:hlinkClick r:id="rId2"/>
              </a:rPr>
              <a:t>www.youtube.com/watch?v=WgT5ta5oWCc</a:t>
            </a:r>
            <a:endParaRPr lang="en-GB" dirty="0" smtClean="0"/>
          </a:p>
          <a:p>
            <a:r>
              <a:rPr lang="en-GB" dirty="0" smtClean="0">
                <a:hlinkClick r:id="rId3"/>
              </a:rPr>
              <a:t>http://</a:t>
            </a:r>
            <a:r>
              <a:rPr lang="en-GB" dirty="0" smtClean="0">
                <a:hlinkClick r:id="rId3"/>
              </a:rPr>
              <a:t>www.youtube.com/watch?v=q8i8p_Pt0Gk</a:t>
            </a:r>
            <a:endParaRPr lang="en-GB" dirty="0" smtClean="0"/>
          </a:p>
          <a:p>
            <a:r>
              <a:rPr lang="en-GB" dirty="0" smtClean="0">
                <a:hlinkClick r:id="rId4"/>
              </a:rPr>
              <a:t>http://</a:t>
            </a:r>
            <a:r>
              <a:rPr lang="en-GB" dirty="0" smtClean="0">
                <a:hlinkClick r:id="rId4"/>
              </a:rPr>
              <a:t>www.youtube.com/watch?v=9VaKmf5dGZE</a:t>
            </a:r>
            <a:endParaRPr lang="en-GB" dirty="0" smtClean="0"/>
          </a:p>
          <a:p>
            <a:r>
              <a:rPr lang="en-GB" dirty="0" smtClean="0">
                <a:hlinkClick r:id="rId5"/>
              </a:rPr>
              <a:t>http://</a:t>
            </a:r>
            <a:r>
              <a:rPr lang="en-GB" dirty="0" smtClean="0">
                <a:hlinkClick r:id="rId5"/>
              </a:rPr>
              <a:t>www.youtube.com/watch?v=F_9L2j-C_aA</a:t>
            </a:r>
            <a:endParaRPr lang="en-GB" dirty="0" smtClean="0"/>
          </a:p>
          <a:p>
            <a:r>
              <a:rPr lang="en-GB" dirty="0" smtClean="0">
                <a:hlinkClick r:id="rId6"/>
              </a:rPr>
              <a:t>http://</a:t>
            </a:r>
            <a:r>
              <a:rPr lang="en-GB" dirty="0" smtClean="0">
                <a:hlinkClick r:id="rId6"/>
              </a:rPr>
              <a:t>www.youtube.com/watch?v=jWG_hjFUjoc</a:t>
            </a:r>
            <a:endParaRPr lang="en-GB" dirty="0" smtClean="0"/>
          </a:p>
          <a:p>
            <a:r>
              <a:rPr lang="en-GB" dirty="0" smtClean="0">
                <a:hlinkClick r:id="rId7"/>
              </a:rPr>
              <a:t>http://</a:t>
            </a:r>
            <a:r>
              <a:rPr lang="en-GB" dirty="0" smtClean="0">
                <a:hlinkClick r:id="rId7"/>
              </a:rPr>
              <a:t>www.youtube.com/watch?v=wxNBC2HeVO8</a:t>
            </a:r>
            <a:endParaRPr lang="en-GB" dirty="0" smtClean="0"/>
          </a:p>
          <a:p>
            <a:r>
              <a:rPr lang="en-GB" dirty="0" smtClean="0">
                <a:hlinkClick r:id="rId8"/>
              </a:rPr>
              <a:t>http://</a:t>
            </a:r>
            <a:r>
              <a:rPr lang="en-GB" dirty="0" smtClean="0">
                <a:hlinkClick r:id="rId8"/>
              </a:rPr>
              <a:t>www.youtube.com/watch?v=ljrBvqqIkCI</a:t>
            </a:r>
            <a:endParaRPr lang="en-GB" dirty="0" smtClean="0"/>
          </a:p>
          <a:p>
            <a:r>
              <a:rPr lang="en-GB" dirty="0" smtClean="0">
                <a:hlinkClick r:id="rId9"/>
              </a:rPr>
              <a:t>http://</a:t>
            </a:r>
            <a:r>
              <a:rPr lang="en-GB" dirty="0" smtClean="0">
                <a:hlinkClick r:id="rId9"/>
              </a:rPr>
              <a:t>www.youtube.com/watch?v=da5-aov9aGg</a:t>
            </a:r>
            <a:endParaRPr lang="en-GB" dirty="0" smtClean="0"/>
          </a:p>
          <a:p>
            <a:r>
              <a:rPr lang="en-GB" dirty="0" smtClean="0">
                <a:hlinkClick r:id="rId10"/>
              </a:rPr>
              <a:t>http://</a:t>
            </a:r>
            <a:r>
              <a:rPr lang="en-GB" dirty="0" smtClean="0">
                <a:hlinkClick r:id="rId10"/>
              </a:rPr>
              <a:t>www.youtube.com/watch?v=xnhXr5KSTuI</a:t>
            </a:r>
            <a:endParaRPr lang="en-GB" dirty="0" smtClean="0"/>
          </a:p>
          <a:p>
            <a:r>
              <a:rPr lang="en-GB" dirty="0" smtClean="0">
                <a:hlinkClick r:id="rId11"/>
              </a:rPr>
              <a:t>http://</a:t>
            </a:r>
            <a:r>
              <a:rPr lang="en-GB" dirty="0" smtClean="0">
                <a:hlinkClick r:id="rId11"/>
              </a:rPr>
              <a:t>www.youtube.com/watch?v=3O0saGQ5SiE</a:t>
            </a:r>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1993</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hlinkClick r:id="rId2" tooltip="Steve Borden"/>
              </a:rPr>
              <a:t>Sting</a:t>
            </a:r>
            <a:r>
              <a:rPr lang="en-GB" dirty="0" smtClean="0"/>
              <a:t> defeated </a:t>
            </a:r>
            <a:r>
              <a:rPr lang="en-GB" dirty="0" smtClean="0">
                <a:hlinkClick r:id="rId3" tooltip="Sid Eudy"/>
              </a:rPr>
              <a:t>Sid Vicious</a:t>
            </a:r>
            <a:r>
              <a:rPr lang="en-GB" dirty="0" smtClean="0"/>
              <a:t> (10:41) </a:t>
            </a:r>
            <a:endParaRPr lang="en-GB" sz="2800" dirty="0" smtClean="0"/>
          </a:p>
          <a:p>
            <a:pPr lvl="1"/>
            <a:r>
              <a:rPr lang="en-GB" dirty="0" smtClean="0"/>
              <a:t>Sting pinned Vicious with a roll-up. </a:t>
            </a:r>
            <a:endParaRPr lang="en-GB" sz="2400" dirty="0" smtClean="0"/>
          </a:p>
          <a:p>
            <a:pPr lvl="0"/>
            <a:r>
              <a:rPr lang="en-GB" dirty="0" smtClean="0">
                <a:hlinkClick r:id="rId4" tooltip="Rick Rude"/>
              </a:rPr>
              <a:t>Rick Rude</a:t>
            </a:r>
            <a:r>
              <a:rPr lang="en-GB" dirty="0" smtClean="0"/>
              <a:t> defeated </a:t>
            </a:r>
            <a:r>
              <a:rPr lang="en-GB" dirty="0" err="1" smtClean="0">
                <a:hlinkClick r:id="rId5" tooltip="Ric Flair"/>
              </a:rPr>
              <a:t>Ric</a:t>
            </a:r>
            <a:r>
              <a:rPr lang="en-GB" dirty="0" smtClean="0">
                <a:hlinkClick r:id="rId5" tooltip="Ric Flair"/>
              </a:rPr>
              <a:t> Flair</a:t>
            </a:r>
            <a:r>
              <a:rPr lang="en-GB" dirty="0" smtClean="0"/>
              <a:t> (w/</a:t>
            </a:r>
            <a:r>
              <a:rPr lang="en-GB" dirty="0" smtClean="0">
                <a:hlinkClick r:id="rId6" tooltip="Terry Taylor"/>
              </a:rPr>
              <a:t>Terry Taylor</a:t>
            </a:r>
            <a:r>
              <a:rPr lang="en-GB" dirty="0" smtClean="0"/>
              <a:t> as </a:t>
            </a:r>
            <a:r>
              <a:rPr lang="en-GB" dirty="0" smtClean="0">
                <a:hlinkClick r:id="rId7" tooltip="Professional wrestling match types"/>
              </a:rPr>
              <a:t>Special Enforcer</a:t>
            </a:r>
            <a:r>
              <a:rPr lang="en-GB" dirty="0" smtClean="0"/>
              <a:t>) by </a:t>
            </a:r>
            <a:r>
              <a:rPr lang="en-GB" dirty="0" smtClean="0">
                <a:hlinkClick r:id="rId8" tooltip="Professional wrestling"/>
              </a:rPr>
              <a:t>disqualification</a:t>
            </a:r>
            <a:r>
              <a:rPr lang="en-GB" dirty="0" smtClean="0"/>
              <a:t> to retain the </a:t>
            </a:r>
            <a:r>
              <a:rPr lang="en-GB" dirty="0" smtClean="0">
                <a:hlinkClick r:id="rId9" tooltip="WCW International World Heavyweight Championship"/>
              </a:rPr>
              <a:t>WCW International World Heavyweight Championship</a:t>
            </a:r>
            <a:r>
              <a:rPr lang="en-GB" dirty="0" smtClean="0"/>
              <a:t> (19:22) </a:t>
            </a:r>
            <a:endParaRPr lang="en-GB" sz="2800" dirty="0" smtClean="0"/>
          </a:p>
          <a:p>
            <a:pPr lvl="1"/>
            <a:r>
              <a:rPr lang="en-GB" dirty="0" smtClean="0"/>
              <a:t>Flair was disqualified by </a:t>
            </a:r>
            <a:r>
              <a:rPr lang="en-GB" dirty="0" smtClean="0">
                <a:hlinkClick r:id="rId10" tooltip="Randy Anderson"/>
              </a:rPr>
              <a:t>Randy Anderson</a:t>
            </a:r>
            <a:r>
              <a:rPr lang="en-GB" dirty="0" smtClean="0"/>
              <a:t> when he hit Rude with a International Object. </a:t>
            </a:r>
            <a:endParaRPr lang="en-GB" sz="2400" dirty="0" smtClean="0"/>
          </a:p>
          <a:p>
            <a:pPr lvl="0"/>
            <a:r>
              <a:rPr lang="en-GB" dirty="0" smtClean="0">
                <a:hlinkClick r:id="rId11" tooltip="Big Van Vader"/>
              </a:rPr>
              <a:t>Vader</a:t>
            </a:r>
            <a:r>
              <a:rPr lang="en-GB" dirty="0" smtClean="0"/>
              <a:t> (with </a:t>
            </a:r>
            <a:r>
              <a:rPr lang="en-GB" dirty="0" smtClean="0">
                <a:hlinkClick r:id="rId12" tooltip="Harley Race"/>
              </a:rPr>
              <a:t>Harley Race</a:t>
            </a:r>
            <a:r>
              <a:rPr lang="en-GB" dirty="0" smtClean="0"/>
              <a:t>) defeated </a:t>
            </a:r>
            <a:r>
              <a:rPr lang="en-GB" dirty="0" smtClean="0">
                <a:hlinkClick r:id="rId13" tooltip="Mick Foley"/>
              </a:rPr>
              <a:t>Cactus Jack</a:t>
            </a:r>
            <a:r>
              <a:rPr lang="en-GB" dirty="0" smtClean="0"/>
              <a:t> in a </a:t>
            </a:r>
            <a:r>
              <a:rPr lang="en-GB" dirty="0" smtClean="0">
                <a:hlinkClick r:id="rId7" tooltip="Professional wrestling match types"/>
              </a:rPr>
              <a:t>Texas Death match</a:t>
            </a:r>
            <a:r>
              <a:rPr lang="en-GB" dirty="0" smtClean="0"/>
              <a:t> (15:59) </a:t>
            </a:r>
            <a:endParaRPr lang="en-GB" sz="2800" dirty="0" smtClean="0"/>
          </a:p>
          <a:p>
            <a:pPr lvl="1"/>
            <a:r>
              <a:rPr lang="en-GB" dirty="0" smtClean="0"/>
              <a:t>Vader won after he pinned Jack on the Stage after a </a:t>
            </a:r>
            <a:r>
              <a:rPr lang="en-GB" dirty="0" smtClean="0">
                <a:hlinkClick r:id="rId14" tooltip="DDT (professional wrestling)"/>
              </a:rPr>
              <a:t>DDT</a:t>
            </a:r>
            <a:r>
              <a:rPr lang="en-GB" dirty="0" smtClean="0"/>
              <a:t> on a </a:t>
            </a:r>
            <a:r>
              <a:rPr lang="en-GB" dirty="0" smtClean="0">
                <a:hlinkClick r:id="rId15" tooltip="Folding chair"/>
              </a:rPr>
              <a:t>steel chair</a:t>
            </a:r>
            <a:r>
              <a:rPr lang="en-GB" dirty="0" smtClean="0"/>
              <a:t> and Jack could not get up at the referee's 10 count </a:t>
            </a:r>
            <a:endParaRPr lang="en-GB" sz="2400" dirty="0" smtClean="0"/>
          </a:p>
          <a:p>
            <a:pPr lvl="1"/>
            <a:r>
              <a:rPr lang="en-GB" dirty="0" smtClean="0"/>
              <a:t>This was a Spin the Wheel, Make the Deal match with the match type randomly chosen by a spinning wheel. </a:t>
            </a:r>
            <a:endParaRPr lang="en-GB" sz="2400" dirty="0" smtClean="0"/>
          </a:p>
          <a:p>
            <a:endParaRPr lang="en-GB" dirty="0"/>
          </a:p>
        </p:txBody>
      </p:sp>
      <p:pic>
        <p:nvPicPr>
          <p:cNvPr id="4" name="Picture 3" descr="http://upload.wikimedia.org/wikipedia/en/thumb/f/fd/HH_93.JPG/200px-HH_93.JPG">
            <a:hlinkClick r:id="rId16" tooltip="&quot;Promotional Poster Featuring Big Van Vader and Cactus Jack&quot;"/>
          </p:cNvPr>
          <p:cNvPicPr/>
          <p:nvPr/>
        </p:nvPicPr>
        <p:blipFill>
          <a:blip r:embed="rId17"/>
          <a:srcRect/>
          <a:stretch>
            <a:fillRect/>
          </a:stretch>
        </p:blipFill>
        <p:spPr bwMode="auto">
          <a:xfrm>
            <a:off x="5786446" y="214290"/>
            <a:ext cx="2357454"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1993 Main </a:t>
            </a:r>
            <a:r>
              <a:rPr lang="en-GB" dirty="0" smtClean="0"/>
              <a:t>E</a:t>
            </a:r>
            <a:r>
              <a:rPr lang="en-GB" dirty="0" smtClean="0"/>
              <a:t>vent </a:t>
            </a:r>
            <a:br>
              <a:rPr lang="en-GB" dirty="0" smtClean="0"/>
            </a:br>
            <a:r>
              <a:rPr lang="en-GB" dirty="0" smtClean="0"/>
              <a:t>the </a:t>
            </a:r>
            <a:r>
              <a:rPr lang="en-GB" dirty="0" smtClean="0"/>
              <a:t>T</a:t>
            </a:r>
            <a:r>
              <a:rPr lang="en-GB" dirty="0" smtClean="0"/>
              <a:t>exas  </a:t>
            </a:r>
            <a:r>
              <a:rPr lang="en-GB" dirty="0" smtClean="0"/>
              <a:t>D</a:t>
            </a:r>
            <a:r>
              <a:rPr lang="en-GB" dirty="0" smtClean="0"/>
              <a:t>eath </a:t>
            </a:r>
            <a:r>
              <a:rPr lang="en-GB" dirty="0" smtClean="0"/>
              <a:t>M</a:t>
            </a:r>
            <a:r>
              <a:rPr lang="en-GB" dirty="0" smtClean="0"/>
              <a:t>atch</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www.youtube.com/watch?v=pLvcxesvpSM</a:t>
            </a:r>
            <a:endParaRPr lang="en-GB" dirty="0" smtClean="0"/>
          </a:p>
          <a:p>
            <a:r>
              <a:rPr lang="en-GB" dirty="0" smtClean="0">
                <a:hlinkClick r:id="rId3"/>
              </a:rPr>
              <a:t>http://</a:t>
            </a:r>
            <a:r>
              <a:rPr lang="en-GB" dirty="0" smtClean="0">
                <a:hlinkClick r:id="rId3"/>
              </a:rPr>
              <a:t>www.youtube.com/watch?v=lroeFjXK4co</a:t>
            </a:r>
            <a:endParaRPr lang="en-GB" dirty="0" smtClean="0"/>
          </a:p>
          <a:p>
            <a:r>
              <a:rPr lang="en-GB" dirty="0" smtClean="0">
                <a:hlinkClick r:id="rId4"/>
              </a:rPr>
              <a:t>http://</a:t>
            </a:r>
            <a:r>
              <a:rPr lang="en-GB" dirty="0" smtClean="0">
                <a:hlinkClick r:id="rId4"/>
              </a:rPr>
              <a:t>www.youtube.com/watch?v=bm7N2MmYC5w</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1994</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hlinkClick r:id="rId2" tooltip="Hulk Hogan"/>
              </a:rPr>
              <a:t>Hulk Hogan</a:t>
            </a:r>
            <a:r>
              <a:rPr lang="en-GB" dirty="0" smtClean="0"/>
              <a:t> (with </a:t>
            </a:r>
            <a:r>
              <a:rPr lang="en-GB" dirty="0" smtClean="0">
                <a:hlinkClick r:id="rId3" tooltip="Jimmy Hart"/>
              </a:rPr>
              <a:t>Jimmy Hart</a:t>
            </a:r>
            <a:r>
              <a:rPr lang="en-GB" dirty="0" smtClean="0"/>
              <a:t>) defeated </a:t>
            </a:r>
            <a:r>
              <a:rPr lang="en-GB" dirty="0" err="1" smtClean="0">
                <a:hlinkClick r:id="rId4" tooltip="Ric Flair"/>
              </a:rPr>
              <a:t>Ric</a:t>
            </a:r>
            <a:r>
              <a:rPr lang="en-GB" dirty="0" smtClean="0">
                <a:hlinkClick r:id="rId4" tooltip="Ric Flair"/>
              </a:rPr>
              <a:t> Flair</a:t>
            </a:r>
            <a:r>
              <a:rPr lang="en-GB" dirty="0" smtClean="0"/>
              <a:t> (with </a:t>
            </a:r>
            <a:r>
              <a:rPr lang="en-GB" dirty="0" smtClean="0">
                <a:hlinkClick r:id="rId5" tooltip="Sherri Martel"/>
              </a:rPr>
              <a:t>Sensuous Sherri</a:t>
            </a:r>
            <a:r>
              <a:rPr lang="en-GB" dirty="0" smtClean="0"/>
              <a:t>) (with </a:t>
            </a:r>
            <a:r>
              <a:rPr lang="en-GB" dirty="0" smtClean="0">
                <a:hlinkClick r:id="rId6" tooltip="Mr. T"/>
              </a:rPr>
              <a:t>Mr. T</a:t>
            </a:r>
            <a:r>
              <a:rPr lang="en-GB" dirty="0" smtClean="0"/>
              <a:t> as </a:t>
            </a:r>
            <a:r>
              <a:rPr lang="en-GB" dirty="0" smtClean="0">
                <a:hlinkClick r:id="rId7" tooltip="Professional wrestling match types"/>
              </a:rPr>
              <a:t>Special Enforcer</a:t>
            </a:r>
            <a:r>
              <a:rPr lang="en-GB" dirty="0" smtClean="0"/>
              <a:t>) in a </a:t>
            </a:r>
            <a:r>
              <a:rPr lang="en-GB" dirty="0" smtClean="0">
                <a:hlinkClick r:id="rId7" tooltip="Professional wrestling match types"/>
              </a:rPr>
              <a:t>Steel Cage</a:t>
            </a:r>
            <a:r>
              <a:rPr lang="en-GB" dirty="0" smtClean="0"/>
              <a:t> </a:t>
            </a:r>
            <a:r>
              <a:rPr lang="en-GB" dirty="0" smtClean="0">
                <a:hlinkClick r:id="rId7" tooltip="Professional wrestling match types"/>
              </a:rPr>
              <a:t>Retirement match</a:t>
            </a:r>
            <a:r>
              <a:rPr lang="en-GB" dirty="0" smtClean="0"/>
              <a:t> to retain the </a:t>
            </a:r>
            <a:r>
              <a:rPr lang="en-GB" dirty="0" smtClean="0">
                <a:hlinkClick r:id="rId8" tooltip="WCW World Heavyweight Championship"/>
              </a:rPr>
              <a:t>WCW World Heavyweight Championship</a:t>
            </a:r>
            <a:r>
              <a:rPr lang="en-GB" dirty="0" smtClean="0"/>
              <a:t> (19:25) </a:t>
            </a:r>
            <a:endParaRPr lang="en-GB" sz="2800" dirty="0" smtClean="0"/>
          </a:p>
          <a:p>
            <a:pPr lvl="1"/>
            <a:r>
              <a:rPr lang="en-GB" dirty="0" smtClean="0"/>
              <a:t>Hogan pinned Flair after a </a:t>
            </a:r>
            <a:r>
              <a:rPr lang="en-GB" dirty="0" smtClean="0">
                <a:hlinkClick r:id="rId9" tooltip="Leg drop"/>
              </a:rPr>
              <a:t>leg drop</a:t>
            </a:r>
            <a:r>
              <a:rPr lang="en-GB" dirty="0" smtClean="0"/>
              <a:t>. </a:t>
            </a:r>
            <a:endParaRPr lang="en-GB" sz="2400" dirty="0" smtClean="0"/>
          </a:p>
          <a:p>
            <a:pPr lvl="1"/>
            <a:r>
              <a:rPr lang="en-GB" dirty="0" smtClean="0"/>
              <a:t>After the match, Hogan was attacked by a masked man who had been stalking him for months. Hogan eventually unmasked the man to reveal him as </a:t>
            </a:r>
            <a:r>
              <a:rPr lang="en-GB" dirty="0" smtClean="0">
                <a:hlinkClick r:id="rId10" tooltip="Edward Leslie"/>
              </a:rPr>
              <a:t>Brother </a:t>
            </a:r>
            <a:r>
              <a:rPr lang="en-GB" dirty="0" err="1" smtClean="0">
                <a:hlinkClick r:id="rId10" tooltip="Edward Leslie"/>
              </a:rPr>
              <a:t>Bruti</a:t>
            </a:r>
            <a:r>
              <a:rPr lang="en-GB" dirty="0" smtClean="0"/>
              <a:t>. </a:t>
            </a:r>
            <a:endParaRPr lang="en-GB" sz="2400" dirty="0" smtClean="0"/>
          </a:p>
          <a:p>
            <a:endParaRPr lang="en-GB" dirty="0"/>
          </a:p>
        </p:txBody>
      </p:sp>
      <p:pic>
        <p:nvPicPr>
          <p:cNvPr id="4" name="Picture 3" descr="http://upload.wikimedia.org/wikipedia/en/3/30/HH_94.JPG">
            <a:hlinkClick r:id="rId11" tooltip="&quot;A poster or logo for Halloween Havoc 1994.&quot;"/>
          </p:cNvPr>
          <p:cNvPicPr/>
          <p:nvPr/>
        </p:nvPicPr>
        <p:blipFill>
          <a:blip r:embed="rId12"/>
          <a:srcRect/>
          <a:stretch>
            <a:fillRect/>
          </a:stretch>
        </p:blipFill>
        <p:spPr bwMode="auto">
          <a:xfrm>
            <a:off x="357158" y="142852"/>
            <a:ext cx="2500330"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1995</a:t>
            </a:r>
            <a:endParaRPr lang="en-GB" dirty="0"/>
          </a:p>
        </p:txBody>
      </p:sp>
      <p:sp>
        <p:nvSpPr>
          <p:cNvPr id="3" name="Content Placeholder 2"/>
          <p:cNvSpPr>
            <a:spLocks noGrp="1"/>
          </p:cNvSpPr>
          <p:nvPr>
            <p:ph idx="1"/>
          </p:nvPr>
        </p:nvSpPr>
        <p:spPr/>
        <p:txBody>
          <a:bodyPr>
            <a:normAutofit fontScale="55000" lnSpcReduction="20000"/>
          </a:bodyPr>
          <a:lstStyle/>
          <a:p>
            <a:pPr lvl="0"/>
            <a:r>
              <a:rPr lang="en-GB" dirty="0" err="1" smtClean="0">
                <a:hlinkClick r:id="rId2" tooltip="Lex Luger"/>
              </a:rPr>
              <a:t>Lex</a:t>
            </a:r>
            <a:r>
              <a:rPr lang="en-GB" dirty="0" smtClean="0">
                <a:hlinkClick r:id="rId2" tooltip="Lex Luger"/>
              </a:rPr>
              <a:t> Luger</a:t>
            </a:r>
            <a:r>
              <a:rPr lang="en-GB" dirty="0" smtClean="0"/>
              <a:t> defeated </a:t>
            </a:r>
            <a:r>
              <a:rPr lang="en-GB" dirty="0" err="1" smtClean="0">
                <a:hlinkClick r:id="rId3" tooltip="Tonga Fifita"/>
              </a:rPr>
              <a:t>Meng</a:t>
            </a:r>
            <a:r>
              <a:rPr lang="en-GB" dirty="0" smtClean="0"/>
              <a:t> by </a:t>
            </a:r>
            <a:r>
              <a:rPr lang="en-GB" dirty="0" smtClean="0">
                <a:hlinkClick r:id="rId4" tooltip="Professional wrestling"/>
              </a:rPr>
              <a:t>disqualification</a:t>
            </a:r>
            <a:r>
              <a:rPr lang="en-GB" dirty="0" smtClean="0"/>
              <a:t> (13:14) </a:t>
            </a:r>
            <a:endParaRPr lang="en-GB" sz="2800" dirty="0" smtClean="0"/>
          </a:p>
          <a:p>
            <a:pPr lvl="1"/>
            <a:r>
              <a:rPr lang="en-GB" dirty="0" err="1" smtClean="0"/>
              <a:t>Meng</a:t>
            </a:r>
            <a:r>
              <a:rPr lang="en-GB" dirty="0" smtClean="0"/>
              <a:t> was disqualified after Kevin Sullivan interfered on </a:t>
            </a:r>
            <a:r>
              <a:rPr lang="en-GB" dirty="0" err="1" smtClean="0"/>
              <a:t>Meng's</a:t>
            </a:r>
            <a:r>
              <a:rPr lang="en-GB" dirty="0" smtClean="0"/>
              <a:t> behalf. </a:t>
            </a:r>
            <a:endParaRPr lang="en-GB" sz="2400" dirty="0" smtClean="0"/>
          </a:p>
          <a:p>
            <a:pPr lvl="0"/>
            <a:r>
              <a:rPr lang="en-GB" dirty="0" smtClean="0">
                <a:hlinkClick r:id="rId5" tooltip="Steve Borden"/>
              </a:rPr>
              <a:t>Sting</a:t>
            </a:r>
            <a:r>
              <a:rPr lang="en-GB" dirty="0" smtClean="0"/>
              <a:t> and </a:t>
            </a:r>
            <a:r>
              <a:rPr lang="en-GB" dirty="0" err="1" smtClean="0">
                <a:hlinkClick r:id="rId6" tooltip="Ric Flair"/>
              </a:rPr>
              <a:t>Ric</a:t>
            </a:r>
            <a:r>
              <a:rPr lang="en-GB" dirty="0" smtClean="0">
                <a:hlinkClick r:id="rId6" tooltip="Ric Flair"/>
              </a:rPr>
              <a:t> Flair</a:t>
            </a:r>
            <a:r>
              <a:rPr lang="en-GB" dirty="0" smtClean="0"/>
              <a:t> defeated </a:t>
            </a:r>
            <a:r>
              <a:rPr lang="en-GB" dirty="0" smtClean="0">
                <a:hlinkClick r:id="rId7" tooltip="Brian Pillman"/>
              </a:rPr>
              <a:t>Brian </a:t>
            </a:r>
            <a:r>
              <a:rPr lang="en-GB" dirty="0" err="1" smtClean="0">
                <a:hlinkClick r:id="rId7" tooltip="Brian Pillman"/>
              </a:rPr>
              <a:t>Pillman</a:t>
            </a:r>
            <a:r>
              <a:rPr lang="en-GB" dirty="0" smtClean="0"/>
              <a:t> and </a:t>
            </a:r>
            <a:r>
              <a:rPr lang="en-GB" dirty="0" err="1" smtClean="0">
                <a:hlinkClick r:id="rId8" tooltip="Arn Anderson"/>
              </a:rPr>
              <a:t>Arn</a:t>
            </a:r>
            <a:r>
              <a:rPr lang="en-GB" dirty="0" smtClean="0">
                <a:hlinkClick r:id="rId8" tooltip="Arn Anderson"/>
              </a:rPr>
              <a:t> Anderson</a:t>
            </a:r>
            <a:r>
              <a:rPr lang="en-GB" dirty="0" smtClean="0"/>
              <a:t> by disqualification (17:09) </a:t>
            </a:r>
            <a:endParaRPr lang="en-GB" sz="2800" dirty="0" smtClean="0"/>
          </a:p>
          <a:p>
            <a:pPr lvl="1"/>
            <a:r>
              <a:rPr lang="en-GB" dirty="0" err="1" smtClean="0"/>
              <a:t>Pillman</a:t>
            </a:r>
            <a:r>
              <a:rPr lang="en-GB" dirty="0" smtClean="0"/>
              <a:t> and Anderson were disqualified when Flair turned on Sting. </a:t>
            </a:r>
            <a:endParaRPr lang="en-GB" sz="2400" dirty="0" smtClean="0"/>
          </a:p>
          <a:p>
            <a:pPr lvl="0"/>
            <a:r>
              <a:rPr lang="en-GB" dirty="0" smtClean="0">
                <a:hlinkClick r:id="rId9" tooltip="Hulk Hogan"/>
              </a:rPr>
              <a:t>Hulk Hogan</a:t>
            </a:r>
            <a:r>
              <a:rPr lang="en-GB" dirty="0" smtClean="0"/>
              <a:t> defeated </a:t>
            </a:r>
            <a:r>
              <a:rPr lang="en-GB" dirty="0" smtClean="0">
                <a:hlinkClick r:id="rId10" tooltip="Paul Wight"/>
              </a:rPr>
              <a:t>The Giant</a:t>
            </a:r>
            <a:r>
              <a:rPr lang="en-GB" dirty="0" smtClean="0"/>
              <a:t> in a </a:t>
            </a:r>
            <a:r>
              <a:rPr lang="en-GB" dirty="0" smtClean="0">
                <a:hlinkClick r:id="rId11" tooltip="Sumo"/>
              </a:rPr>
              <a:t>Sumo</a:t>
            </a:r>
            <a:r>
              <a:rPr lang="en-GB" dirty="0" smtClean="0"/>
              <a:t> </a:t>
            </a:r>
            <a:r>
              <a:rPr lang="en-GB" dirty="0" smtClean="0">
                <a:hlinkClick r:id="rId12" tooltip="Monster truck"/>
              </a:rPr>
              <a:t>Monster truck</a:t>
            </a:r>
            <a:r>
              <a:rPr lang="en-GB" dirty="0" smtClean="0"/>
              <a:t> competition </a:t>
            </a:r>
            <a:endParaRPr lang="en-GB" sz="2800" dirty="0" smtClean="0"/>
          </a:p>
          <a:p>
            <a:pPr lvl="1"/>
            <a:r>
              <a:rPr lang="en-GB" dirty="0" smtClean="0"/>
              <a:t>This was taped the previous night on top of </a:t>
            </a:r>
            <a:r>
              <a:rPr lang="en-GB" dirty="0" err="1" smtClean="0"/>
              <a:t>Cobo</a:t>
            </a:r>
            <a:r>
              <a:rPr lang="en-GB" dirty="0" smtClean="0"/>
              <a:t> Arena. </a:t>
            </a:r>
            <a:endParaRPr lang="en-GB" sz="2400" dirty="0" smtClean="0"/>
          </a:p>
          <a:p>
            <a:pPr lvl="1"/>
            <a:r>
              <a:rPr lang="en-GB" dirty="0" smtClean="0"/>
              <a:t>After the match, the two began fighting, resulting in The Giant "falling" off the side of the </a:t>
            </a:r>
            <a:r>
              <a:rPr lang="en-GB" dirty="0" err="1" smtClean="0"/>
              <a:t>Cobo</a:t>
            </a:r>
            <a:r>
              <a:rPr lang="en-GB" dirty="0" smtClean="0"/>
              <a:t> Arena. </a:t>
            </a:r>
            <a:endParaRPr lang="en-GB" sz="2400" dirty="0" smtClean="0"/>
          </a:p>
          <a:p>
            <a:pPr lvl="0"/>
            <a:r>
              <a:rPr lang="en-GB" dirty="0" smtClean="0">
                <a:hlinkClick r:id="rId13" tooltip="Randy Savage"/>
              </a:rPr>
              <a:t>Randy Savage</a:t>
            </a:r>
            <a:r>
              <a:rPr lang="en-GB" dirty="0" smtClean="0"/>
              <a:t> defeated </a:t>
            </a:r>
            <a:r>
              <a:rPr lang="en-GB" dirty="0" err="1" smtClean="0">
                <a:hlinkClick r:id="rId2" tooltip="Lex Luger"/>
              </a:rPr>
              <a:t>Lex</a:t>
            </a:r>
            <a:r>
              <a:rPr lang="en-GB" dirty="0" smtClean="0">
                <a:hlinkClick r:id="rId2" tooltip="Lex Luger"/>
              </a:rPr>
              <a:t> Luger</a:t>
            </a:r>
            <a:r>
              <a:rPr lang="en-GB" dirty="0" smtClean="0"/>
              <a:t> (5:23) </a:t>
            </a:r>
            <a:endParaRPr lang="en-GB" sz="2800" dirty="0" smtClean="0"/>
          </a:p>
          <a:p>
            <a:pPr lvl="1"/>
            <a:r>
              <a:rPr lang="en-GB" dirty="0" smtClean="0"/>
              <a:t>Savage pinned Luger after a Flying Elbow. </a:t>
            </a:r>
            <a:endParaRPr lang="en-GB" sz="2400" dirty="0" smtClean="0"/>
          </a:p>
          <a:p>
            <a:pPr lvl="0"/>
            <a:r>
              <a:rPr lang="en-GB" dirty="0" smtClean="0">
                <a:hlinkClick r:id="rId10" tooltip="Paul Wight"/>
              </a:rPr>
              <a:t>The Giant</a:t>
            </a:r>
            <a:r>
              <a:rPr lang="en-GB" dirty="0" smtClean="0"/>
              <a:t> defeated </a:t>
            </a:r>
            <a:r>
              <a:rPr lang="en-GB" dirty="0" smtClean="0">
                <a:hlinkClick r:id="rId9" tooltip="Hulk Hogan"/>
              </a:rPr>
              <a:t>Hulk Hogan</a:t>
            </a:r>
            <a:r>
              <a:rPr lang="en-GB" dirty="0" smtClean="0"/>
              <a:t> (with </a:t>
            </a:r>
            <a:r>
              <a:rPr lang="en-GB" dirty="0" smtClean="0">
                <a:hlinkClick r:id="rId14" tooltip="Jimmy Hart"/>
              </a:rPr>
              <a:t>Jimmy Hart</a:t>
            </a:r>
            <a:r>
              <a:rPr lang="en-GB" dirty="0" smtClean="0"/>
              <a:t>) by disqualification to win the </a:t>
            </a:r>
            <a:r>
              <a:rPr lang="en-GB" dirty="0" smtClean="0">
                <a:hlinkClick r:id="rId15" tooltip="WCW World Heavyweight Championship"/>
              </a:rPr>
              <a:t>WCW World Heavyweight Championship</a:t>
            </a:r>
            <a:r>
              <a:rPr lang="en-GB" dirty="0" smtClean="0"/>
              <a:t> (16:57) </a:t>
            </a:r>
            <a:endParaRPr lang="en-GB" sz="2800" dirty="0" smtClean="0"/>
          </a:p>
          <a:p>
            <a:pPr lvl="1"/>
            <a:r>
              <a:rPr lang="en-GB" dirty="0" smtClean="0"/>
              <a:t>Hogan was disqualified after Hart hit the referee with his </a:t>
            </a:r>
            <a:r>
              <a:rPr lang="en-GB" dirty="0" smtClean="0">
                <a:hlinkClick r:id="rId16" tooltip="Megaphone"/>
              </a:rPr>
              <a:t>megaphone</a:t>
            </a:r>
            <a:r>
              <a:rPr lang="en-GB" dirty="0" smtClean="0"/>
              <a:t>. </a:t>
            </a:r>
            <a:endParaRPr lang="en-GB" sz="2400" dirty="0" smtClean="0"/>
          </a:p>
          <a:p>
            <a:r>
              <a:rPr lang="en-GB" dirty="0" smtClean="0"/>
              <a:t>It was later revealed that Hart had put a clause into the match contract that the title could change hands by disqualification; however, two weeks later on </a:t>
            </a:r>
            <a:r>
              <a:rPr lang="en-GB" dirty="0" smtClean="0">
                <a:hlinkClick r:id="rId17" tooltip="WCW Monday Nitro"/>
              </a:rPr>
              <a:t>WCW Monday Nitro</a:t>
            </a:r>
            <a:r>
              <a:rPr lang="en-GB" dirty="0" smtClean="0"/>
              <a:t>, Giant would be stripped of the title.</a:t>
            </a:r>
            <a:endParaRPr lang="en-GB" dirty="0"/>
          </a:p>
        </p:txBody>
      </p:sp>
      <p:pic>
        <p:nvPicPr>
          <p:cNvPr id="4" name="Content Placeholder 3" descr="http://upload.wikimedia.org/wikipedia/en/thumb/1/14/HH_95.JPG/200px-HH_95.JPG">
            <a:hlinkClick r:id="rId18" tooltip="&quot;VHS Cover Featuring Hulk Hogan&quot;"/>
          </p:cNvPr>
          <p:cNvPicPr>
            <a:picLocks/>
          </p:cNvPicPr>
          <p:nvPr/>
        </p:nvPicPr>
        <p:blipFill>
          <a:blip r:embed="rId19"/>
          <a:srcRect/>
          <a:stretch>
            <a:fillRect/>
          </a:stretch>
        </p:blipFill>
        <p:spPr bwMode="auto">
          <a:xfrm>
            <a:off x="6143636" y="142852"/>
            <a:ext cx="2714644"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1995 </a:t>
            </a:r>
            <a:br>
              <a:rPr lang="en-GB" dirty="0" smtClean="0"/>
            </a:br>
            <a:r>
              <a:rPr lang="en-GB" dirty="0" smtClean="0"/>
              <a:t>BEST  OF</a:t>
            </a:r>
            <a:endParaRPr lang="en-GB" dirty="0"/>
          </a:p>
        </p:txBody>
      </p:sp>
      <p:sp>
        <p:nvSpPr>
          <p:cNvPr id="3" name="Content Placeholder 2"/>
          <p:cNvSpPr>
            <a:spLocks noGrp="1"/>
          </p:cNvSpPr>
          <p:nvPr>
            <p:ph idx="1"/>
          </p:nvPr>
        </p:nvSpPr>
        <p:spPr/>
        <p:txBody>
          <a:bodyPr>
            <a:normAutofit/>
          </a:bodyPr>
          <a:lstStyle/>
          <a:p>
            <a:r>
              <a:rPr lang="en-GB" dirty="0" smtClean="0">
                <a:hlinkClick r:id="rId2"/>
              </a:rPr>
              <a:t>http://</a:t>
            </a:r>
            <a:r>
              <a:rPr lang="en-GB" dirty="0" smtClean="0">
                <a:hlinkClick r:id="rId2"/>
              </a:rPr>
              <a:t>www.youtube.com/watch?v=NMbCwkxskYA</a:t>
            </a:r>
            <a:endParaRPr lang="en-GB" dirty="0" smtClean="0"/>
          </a:p>
          <a:p>
            <a:r>
              <a:rPr lang="en-GB" dirty="0" smtClean="0">
                <a:hlinkClick r:id="rId3"/>
              </a:rPr>
              <a:t>http://</a:t>
            </a:r>
            <a:r>
              <a:rPr lang="en-GB" dirty="0" smtClean="0">
                <a:hlinkClick r:id="rId3"/>
              </a:rPr>
              <a:t>www.youtube.com/watch?v=SWjnTblXwvA</a:t>
            </a:r>
            <a:endParaRPr lang="en-GB" dirty="0" smtClean="0"/>
          </a:p>
          <a:p>
            <a:r>
              <a:rPr lang="en-GB" dirty="0" smtClean="0">
                <a:hlinkClick r:id="rId4"/>
              </a:rPr>
              <a:t>http://</a:t>
            </a:r>
            <a:r>
              <a:rPr lang="en-GB" dirty="0" smtClean="0">
                <a:hlinkClick r:id="rId4"/>
              </a:rPr>
              <a:t>www.youtube.com/watch?v=uDeosoZEKkg</a:t>
            </a:r>
            <a:endParaRPr lang="en-GB" dirty="0" smtClean="0"/>
          </a:p>
          <a:p>
            <a:r>
              <a:rPr lang="en-GB" dirty="0" smtClean="0">
                <a:hlinkClick r:id="rId5"/>
              </a:rPr>
              <a:t>http://</a:t>
            </a:r>
            <a:r>
              <a:rPr lang="en-GB" dirty="0" smtClean="0">
                <a:hlinkClick r:id="rId5"/>
              </a:rPr>
              <a:t>www.youtube.com/watch?v=PF71kHFzuNA</a:t>
            </a:r>
            <a:endParaRPr lang="en-GB"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1996</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smtClean="0">
                <a:hlinkClick r:id="rId2" tooltip="The Outsiders (professional wrestling)"/>
              </a:rPr>
              <a:t>The Outsiders</a:t>
            </a:r>
            <a:r>
              <a:rPr lang="en-GB" dirty="0" smtClean="0"/>
              <a:t> (</a:t>
            </a:r>
            <a:r>
              <a:rPr lang="en-GB" dirty="0" smtClean="0">
                <a:hlinkClick r:id="rId3" tooltip="Kevin Nash"/>
              </a:rPr>
              <a:t>Kevin Nash</a:t>
            </a:r>
            <a:r>
              <a:rPr lang="en-GB" dirty="0" smtClean="0"/>
              <a:t> and </a:t>
            </a:r>
            <a:r>
              <a:rPr lang="en-GB" dirty="0" smtClean="0">
                <a:hlinkClick r:id="rId4" tooltip="Scott Hall"/>
              </a:rPr>
              <a:t>Scott Hall</a:t>
            </a:r>
            <a:r>
              <a:rPr lang="en-GB" dirty="0" smtClean="0"/>
              <a:t>) defeated </a:t>
            </a:r>
            <a:r>
              <a:rPr lang="en-GB" dirty="0" smtClean="0">
                <a:hlinkClick r:id="rId5" tooltip="Harlem Heat"/>
              </a:rPr>
              <a:t>Harlem Heat</a:t>
            </a:r>
            <a:r>
              <a:rPr lang="en-GB" dirty="0" smtClean="0"/>
              <a:t> (</a:t>
            </a:r>
            <a:r>
              <a:rPr lang="en-GB" dirty="0" smtClean="0">
                <a:hlinkClick r:id="rId6" tooltip="Booker Huffman"/>
              </a:rPr>
              <a:t>Booker T</a:t>
            </a:r>
            <a:r>
              <a:rPr lang="en-GB" dirty="0" smtClean="0"/>
              <a:t> and </a:t>
            </a:r>
            <a:r>
              <a:rPr lang="en-GB" dirty="0" smtClean="0">
                <a:hlinkClick r:id="rId7" tooltip="Lane Huffman"/>
              </a:rPr>
              <a:t>Stevie Ray</a:t>
            </a:r>
            <a:r>
              <a:rPr lang="en-GB" dirty="0" smtClean="0"/>
              <a:t>) (with </a:t>
            </a:r>
            <a:r>
              <a:rPr lang="en-GB" dirty="0" smtClean="0">
                <a:hlinkClick r:id="rId8" tooltip="Sherri Martel"/>
              </a:rPr>
              <a:t>Sister Sherri</a:t>
            </a:r>
            <a:r>
              <a:rPr lang="en-GB" dirty="0" smtClean="0"/>
              <a:t> and </a:t>
            </a:r>
            <a:r>
              <a:rPr lang="en-GB" dirty="0" smtClean="0">
                <a:hlinkClick r:id="rId9" tooltip="Robert Fuller"/>
              </a:rPr>
              <a:t>Col. Robert Parker</a:t>
            </a:r>
            <a:r>
              <a:rPr lang="en-GB" dirty="0" smtClean="0"/>
              <a:t>) to win the </a:t>
            </a:r>
            <a:r>
              <a:rPr lang="en-GB" dirty="0" smtClean="0">
                <a:hlinkClick r:id="rId10" tooltip="WCW World Tag Team Championship"/>
              </a:rPr>
              <a:t>WCW World Tag Team Championship</a:t>
            </a:r>
            <a:r>
              <a:rPr lang="en-GB" dirty="0" smtClean="0"/>
              <a:t> (13:07) </a:t>
            </a:r>
            <a:endParaRPr lang="en-GB" sz="2800" dirty="0" smtClean="0"/>
          </a:p>
          <a:p>
            <a:pPr lvl="1"/>
            <a:r>
              <a:rPr lang="en-GB" dirty="0" smtClean="0"/>
              <a:t>Hall pinned Ray after Nash hit Ray twice with Parker's cane. </a:t>
            </a:r>
            <a:endParaRPr lang="en-GB" sz="2400" dirty="0" smtClean="0"/>
          </a:p>
          <a:p>
            <a:pPr lvl="0"/>
            <a:r>
              <a:rPr lang="en-GB" dirty="0" smtClean="0">
                <a:hlinkClick r:id="rId11" tooltip="Hulk Hogan"/>
              </a:rPr>
              <a:t>Hollywood Hogan</a:t>
            </a:r>
            <a:r>
              <a:rPr lang="en-GB" dirty="0" smtClean="0"/>
              <a:t> defeated </a:t>
            </a:r>
            <a:r>
              <a:rPr lang="en-GB" dirty="0" smtClean="0">
                <a:hlinkClick r:id="rId12" tooltip="Randy Savage"/>
              </a:rPr>
              <a:t>Randy Savage</a:t>
            </a:r>
            <a:r>
              <a:rPr lang="en-GB" dirty="0" smtClean="0"/>
              <a:t> to retain the </a:t>
            </a:r>
            <a:r>
              <a:rPr lang="en-GB" dirty="0" smtClean="0">
                <a:hlinkClick r:id="rId13" tooltip="WCW World Heavyweight Championship"/>
              </a:rPr>
              <a:t>WCW World Heavyweight Championship</a:t>
            </a:r>
            <a:r>
              <a:rPr lang="en-GB" dirty="0" smtClean="0"/>
              <a:t> (18:37) </a:t>
            </a:r>
            <a:endParaRPr lang="en-GB" sz="2800" dirty="0" smtClean="0"/>
          </a:p>
          <a:p>
            <a:pPr lvl="1"/>
            <a:r>
              <a:rPr lang="en-GB" dirty="0" smtClean="0"/>
              <a:t>Hogan pinned Savage after The Giant interfered and pulled an unconscious Hogan over Savage. </a:t>
            </a:r>
            <a:endParaRPr lang="en-GB" sz="2400" dirty="0" smtClean="0"/>
          </a:p>
          <a:p>
            <a:pPr lvl="1"/>
            <a:r>
              <a:rPr lang="en-GB" dirty="0" smtClean="0"/>
              <a:t>After the match, </a:t>
            </a:r>
            <a:r>
              <a:rPr lang="en-GB" dirty="0" err="1" smtClean="0">
                <a:hlinkClick r:id="rId14" tooltip="Roddy Piper"/>
              </a:rPr>
              <a:t>Roddy</a:t>
            </a:r>
            <a:r>
              <a:rPr lang="en-GB" dirty="0" smtClean="0">
                <a:hlinkClick r:id="rId14" tooltip="Roddy Piper"/>
              </a:rPr>
              <a:t> Piper</a:t>
            </a:r>
            <a:r>
              <a:rPr lang="en-GB" dirty="0" smtClean="0"/>
              <a:t> made his WCW debut by confronting Hogan </a:t>
            </a:r>
            <a:endParaRPr lang="en-GB" sz="2400" dirty="0" smtClean="0"/>
          </a:p>
          <a:p>
            <a:endParaRPr lang="en-GB" dirty="0"/>
          </a:p>
        </p:txBody>
      </p:sp>
      <p:pic>
        <p:nvPicPr>
          <p:cNvPr id="4" name="Picture 3" descr="http://upload.wikimedia.org/wikipedia/en/c/c7/Halloweenhavoc.JPG">
            <a:hlinkClick r:id="rId15" tooltip="&quot;A poster or logo for Halloween Havoc 1996.&quot;"/>
          </p:cNvPr>
          <p:cNvPicPr/>
          <p:nvPr/>
        </p:nvPicPr>
        <p:blipFill>
          <a:blip r:embed="rId16"/>
          <a:srcRect/>
          <a:stretch>
            <a:fillRect/>
          </a:stretch>
        </p:blipFill>
        <p:spPr bwMode="auto">
          <a:xfrm>
            <a:off x="5500694" y="214290"/>
            <a:ext cx="2857520" cy="1357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1996  </a:t>
            </a:r>
            <a:br>
              <a:rPr lang="en-GB" dirty="0" smtClean="0"/>
            </a:br>
            <a:r>
              <a:rPr lang="en-GB" dirty="0" smtClean="0"/>
              <a:t>HOGAN  VS  SAVAGE</a:t>
            </a:r>
            <a:br>
              <a:rPr lang="en-GB" dirty="0" smtClean="0"/>
            </a:br>
            <a:r>
              <a:rPr lang="en-GB" dirty="0" smtClean="0"/>
              <a:t>  AND</a:t>
            </a:r>
            <a:br>
              <a:rPr lang="en-GB" dirty="0" smtClean="0"/>
            </a:br>
            <a:r>
              <a:rPr lang="en-GB" dirty="0" smtClean="0"/>
              <a:t>PIPERS BACK</a:t>
            </a:r>
            <a:endParaRPr lang="en-GB" dirty="0"/>
          </a:p>
        </p:txBody>
      </p:sp>
      <p:sp>
        <p:nvSpPr>
          <p:cNvPr id="3" name="Content Placeholder 2"/>
          <p:cNvSpPr>
            <a:spLocks noGrp="1"/>
          </p:cNvSpPr>
          <p:nvPr>
            <p:ph idx="1"/>
          </p:nvPr>
        </p:nvSpPr>
        <p:spPr/>
        <p:txBody>
          <a:bodyPr>
            <a:normAutofit fontScale="92500"/>
          </a:bodyPr>
          <a:lstStyle/>
          <a:p>
            <a:r>
              <a:rPr lang="en-GB" dirty="0" smtClean="0">
                <a:hlinkClick r:id="rId2"/>
              </a:rPr>
              <a:t>http://</a:t>
            </a:r>
            <a:r>
              <a:rPr lang="en-GB" dirty="0" smtClean="0">
                <a:hlinkClick r:id="rId2"/>
              </a:rPr>
              <a:t>www.youtube.com/watch?v=i0N2Ikk2ZPo</a:t>
            </a:r>
            <a:endParaRPr lang="en-GB" dirty="0" smtClean="0"/>
          </a:p>
          <a:p>
            <a:r>
              <a:rPr lang="en-GB" dirty="0" smtClean="0">
                <a:hlinkClick r:id="rId3"/>
              </a:rPr>
              <a:t>http://</a:t>
            </a:r>
            <a:r>
              <a:rPr lang="en-GB" dirty="0" smtClean="0">
                <a:hlinkClick r:id="rId3"/>
              </a:rPr>
              <a:t>www.youtube.com/watch?v=aXeYANR3z7g</a:t>
            </a:r>
            <a:endParaRPr lang="en-GB" dirty="0" smtClean="0"/>
          </a:p>
          <a:p>
            <a:r>
              <a:rPr lang="en-GB" dirty="0" smtClean="0">
                <a:hlinkClick r:id="rId4"/>
              </a:rPr>
              <a:t>http://</a:t>
            </a:r>
            <a:r>
              <a:rPr lang="en-GB" dirty="0" smtClean="0">
                <a:hlinkClick r:id="rId4"/>
              </a:rPr>
              <a:t>www.youtube.com/watch?v=JHi6uJZk1yQ</a:t>
            </a:r>
            <a:endParaRPr lang="en-GB" dirty="0" smtClean="0"/>
          </a:p>
          <a:p>
            <a:r>
              <a:rPr lang="en-GB" dirty="0" smtClean="0">
                <a:hlinkClick r:id="rId5"/>
              </a:rPr>
              <a:t>http://</a:t>
            </a:r>
            <a:r>
              <a:rPr lang="en-GB" dirty="0" smtClean="0">
                <a:hlinkClick r:id="rId5"/>
              </a:rPr>
              <a:t>www.youtube.com/watch?v=osshZKzqF88</a:t>
            </a:r>
            <a:endParaRPr lang="en-GB" dirty="0" smtClean="0"/>
          </a:p>
          <a:p>
            <a:r>
              <a:rPr lang="en-GB" dirty="0" smtClean="0">
                <a:hlinkClick r:id="rId6"/>
              </a:rPr>
              <a:t>http://</a:t>
            </a:r>
            <a:r>
              <a:rPr lang="en-GB" dirty="0" smtClean="0">
                <a:hlinkClick r:id="rId6"/>
              </a:rPr>
              <a:t>www.youtube.com/watch?v=ocs4EEZJ2zI</a:t>
            </a:r>
            <a:endParaRPr lang="en-GB" dirty="0" smtClean="0"/>
          </a:p>
          <a:p>
            <a:r>
              <a:rPr lang="en-GB" dirty="0" smtClean="0">
                <a:hlinkClick r:id="rId7"/>
              </a:rPr>
              <a:t>http://</a:t>
            </a:r>
            <a:r>
              <a:rPr lang="en-GB" dirty="0" smtClean="0">
                <a:hlinkClick r:id="rId7"/>
              </a:rPr>
              <a:t>www.youtube.com/watch?v=sgrud-osTjI</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TERROR</a:t>
            </a:r>
            <a:br>
              <a:rPr lang="en-GB" dirty="0" smtClean="0"/>
            </a:br>
            <a:r>
              <a:rPr lang="en-GB" dirty="0" smtClean="0"/>
              <a:t>BEGINS</a:t>
            </a:r>
            <a:endParaRPr lang="en-GB" dirty="0"/>
          </a:p>
        </p:txBody>
      </p:sp>
      <p:sp>
        <p:nvSpPr>
          <p:cNvPr id="3" name="Content Placeholder 2"/>
          <p:cNvSpPr>
            <a:spLocks noGrp="1"/>
          </p:cNvSpPr>
          <p:nvPr>
            <p:ph idx="1"/>
          </p:nvPr>
        </p:nvSpPr>
        <p:spPr/>
        <p:txBody>
          <a:bodyPr>
            <a:normAutofit lnSpcReduction="10000"/>
          </a:bodyPr>
          <a:lstStyle/>
          <a:p>
            <a:r>
              <a:rPr lang="en-GB" b="1" dirty="0"/>
              <a:t>Halloween Havoc</a:t>
            </a:r>
            <a:r>
              <a:rPr lang="en-GB" dirty="0"/>
              <a:t> was an annual </a:t>
            </a:r>
            <a:r>
              <a:rPr lang="en-GB" u="sng" dirty="0">
                <a:hlinkClick r:id="rId2" tooltip="Professional wrestling"/>
              </a:rPr>
              <a:t>professional wrestling</a:t>
            </a:r>
            <a:r>
              <a:rPr lang="en-GB" dirty="0"/>
              <a:t> </a:t>
            </a:r>
            <a:r>
              <a:rPr lang="en-GB" u="sng" dirty="0">
                <a:hlinkClick r:id="rId3" tooltip="Pay-per-view"/>
              </a:rPr>
              <a:t>pay-per-view</a:t>
            </a:r>
            <a:r>
              <a:rPr lang="en-GB" dirty="0"/>
              <a:t> produced by </a:t>
            </a:r>
            <a:r>
              <a:rPr lang="en-GB" u="sng" dirty="0">
                <a:hlinkClick r:id="rId4" tooltip="World Championship Wrestling"/>
              </a:rPr>
              <a:t>World Championship Wrestling</a:t>
            </a:r>
            <a:r>
              <a:rPr lang="en-GB" dirty="0"/>
              <a:t> from 1989 through 2000. The final five events were held in </a:t>
            </a:r>
            <a:r>
              <a:rPr lang="en-GB" u="sng" dirty="0">
                <a:hlinkClick r:id="rId5" tooltip="Las Vegas, Nevada"/>
              </a:rPr>
              <a:t>Las Vegas, Nevada</a:t>
            </a:r>
            <a:r>
              <a:rPr lang="en-GB" dirty="0"/>
              <a:t> at the </a:t>
            </a:r>
            <a:r>
              <a:rPr lang="en-GB" u="sng" dirty="0">
                <a:hlinkClick r:id="rId6" tooltip="MGM Grand Garden Arena"/>
              </a:rPr>
              <a:t>MGM Grand Garden Arena</a:t>
            </a:r>
            <a:r>
              <a:rPr lang="en-GB" dirty="0"/>
              <a:t>. </a:t>
            </a:r>
            <a:r>
              <a:rPr lang="en-GB" u="sng" dirty="0">
                <a:hlinkClick r:id="rId7" tooltip="World Wrestling Entertainment"/>
              </a:rPr>
              <a:t>World Wrestling Entertainment</a:t>
            </a:r>
            <a:r>
              <a:rPr lang="en-GB" dirty="0"/>
              <a:t> has owned the rights to Halloween Havoc since they purchased WCW in 2001, however to date, they have not yet produced their own version of the event.</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1997</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smtClean="0">
                <a:hlinkClick r:id="rId2" tooltip="Curt Hennig"/>
              </a:rPr>
              <a:t>Curt </a:t>
            </a:r>
            <a:r>
              <a:rPr lang="en-GB" dirty="0" err="1" smtClean="0">
                <a:hlinkClick r:id="rId2" tooltip="Curt Hennig"/>
              </a:rPr>
              <a:t>Hennig</a:t>
            </a:r>
            <a:r>
              <a:rPr lang="en-GB" dirty="0" smtClean="0"/>
              <a:t> defeated </a:t>
            </a:r>
            <a:r>
              <a:rPr lang="en-GB" dirty="0" err="1" smtClean="0">
                <a:hlinkClick r:id="rId3" tooltip="Ric Flair"/>
              </a:rPr>
              <a:t>Ric</a:t>
            </a:r>
            <a:r>
              <a:rPr lang="en-GB" dirty="0" smtClean="0">
                <a:hlinkClick r:id="rId3" tooltip="Ric Flair"/>
              </a:rPr>
              <a:t> Flair</a:t>
            </a:r>
            <a:r>
              <a:rPr lang="en-GB" dirty="0" smtClean="0"/>
              <a:t> by </a:t>
            </a:r>
            <a:r>
              <a:rPr lang="en-GB" dirty="0" smtClean="0">
                <a:hlinkClick r:id="rId4" tooltip="Professional wrestling"/>
              </a:rPr>
              <a:t>disqualification</a:t>
            </a:r>
            <a:r>
              <a:rPr lang="en-GB" dirty="0" smtClean="0"/>
              <a:t> to retain the </a:t>
            </a:r>
            <a:r>
              <a:rPr lang="en-GB" dirty="0" smtClean="0">
                <a:hlinkClick r:id="rId5" tooltip="WWE United States Championship"/>
              </a:rPr>
              <a:t>WCW United States Heavyweight Championship</a:t>
            </a:r>
            <a:r>
              <a:rPr lang="en-GB" dirty="0" smtClean="0"/>
              <a:t> (13:57) </a:t>
            </a:r>
            <a:endParaRPr lang="en-GB" sz="2800" dirty="0" smtClean="0"/>
          </a:p>
          <a:p>
            <a:pPr lvl="1"/>
            <a:r>
              <a:rPr lang="en-GB" dirty="0" smtClean="0"/>
              <a:t>Flair was disqualified after he kicked </a:t>
            </a:r>
            <a:r>
              <a:rPr lang="en-GB" dirty="0" err="1" smtClean="0"/>
              <a:t>Hennig</a:t>
            </a:r>
            <a:r>
              <a:rPr lang="en-GB" dirty="0" smtClean="0"/>
              <a:t> with the US Title belt. </a:t>
            </a:r>
            <a:endParaRPr lang="en-GB" sz="2400" dirty="0" smtClean="0"/>
          </a:p>
          <a:p>
            <a:pPr lvl="0"/>
            <a:r>
              <a:rPr lang="en-GB" dirty="0" err="1" smtClean="0">
                <a:hlinkClick r:id="rId6" tooltip="Lex Luger"/>
              </a:rPr>
              <a:t>Lex</a:t>
            </a:r>
            <a:r>
              <a:rPr lang="en-GB" dirty="0" smtClean="0">
                <a:hlinkClick r:id="rId6" tooltip="Lex Luger"/>
              </a:rPr>
              <a:t> Luger</a:t>
            </a:r>
            <a:r>
              <a:rPr lang="en-GB" dirty="0" smtClean="0"/>
              <a:t> defeated </a:t>
            </a:r>
            <a:r>
              <a:rPr lang="en-GB" dirty="0" smtClean="0">
                <a:hlinkClick r:id="rId7" tooltip="Scott Hall"/>
              </a:rPr>
              <a:t>Scott Hall</a:t>
            </a:r>
            <a:r>
              <a:rPr lang="en-GB" dirty="0" smtClean="0"/>
              <a:t> (with </a:t>
            </a:r>
            <a:r>
              <a:rPr lang="en-GB" dirty="0" err="1" smtClean="0">
                <a:hlinkClick r:id="rId8" tooltip="Sean Waltman"/>
              </a:rPr>
              <a:t>Syxx</a:t>
            </a:r>
            <a:r>
              <a:rPr lang="en-GB" dirty="0" smtClean="0"/>
              <a:t>) (with </a:t>
            </a:r>
            <a:r>
              <a:rPr lang="en-GB" dirty="0" smtClean="0">
                <a:hlinkClick r:id="rId9" tooltip="Larry Zbyszko"/>
              </a:rPr>
              <a:t>Larry </a:t>
            </a:r>
            <a:r>
              <a:rPr lang="en-GB" dirty="0" err="1" smtClean="0">
                <a:hlinkClick r:id="rId9" tooltip="Larry Zbyszko"/>
              </a:rPr>
              <a:t>Zbyszko</a:t>
            </a:r>
            <a:r>
              <a:rPr lang="en-GB" dirty="0" smtClean="0"/>
              <a:t> as </a:t>
            </a:r>
            <a:r>
              <a:rPr lang="en-GB" dirty="0" smtClean="0">
                <a:hlinkClick r:id="rId10" tooltip="Professional wrestling match types"/>
              </a:rPr>
              <a:t>special guest referee</a:t>
            </a:r>
            <a:r>
              <a:rPr lang="en-GB" dirty="0" smtClean="0"/>
              <a:t>) (13:02) </a:t>
            </a:r>
            <a:endParaRPr lang="en-GB" sz="2800" dirty="0" smtClean="0"/>
          </a:p>
          <a:p>
            <a:pPr lvl="1"/>
            <a:r>
              <a:rPr lang="en-GB" dirty="0" smtClean="0"/>
              <a:t>Luger forced Hall to submit with the </a:t>
            </a:r>
            <a:r>
              <a:rPr lang="en-GB" dirty="0" smtClean="0">
                <a:hlinkClick r:id="rId11" tooltip="Backbreaker"/>
              </a:rPr>
              <a:t>Torture Rack</a:t>
            </a:r>
            <a:r>
              <a:rPr lang="en-GB" dirty="0" smtClean="0"/>
              <a:t>. </a:t>
            </a:r>
            <a:endParaRPr lang="en-GB" sz="2400" dirty="0" smtClean="0"/>
          </a:p>
          <a:p>
            <a:pPr lvl="0"/>
            <a:r>
              <a:rPr lang="en-GB" dirty="0" smtClean="0">
                <a:hlinkClick r:id="rId12" tooltip="Randy Savage"/>
              </a:rPr>
              <a:t>Randy Savage</a:t>
            </a:r>
            <a:r>
              <a:rPr lang="en-GB" dirty="0" smtClean="0"/>
              <a:t> (with </a:t>
            </a:r>
            <a:r>
              <a:rPr lang="en-GB" dirty="0" smtClean="0">
                <a:hlinkClick r:id="rId13" tooltip="Miss Elizabeth"/>
              </a:rPr>
              <a:t>Miss Elizabeth</a:t>
            </a:r>
            <a:r>
              <a:rPr lang="en-GB" dirty="0" smtClean="0"/>
              <a:t>) defeated </a:t>
            </a:r>
            <a:r>
              <a:rPr lang="en-GB" dirty="0" smtClean="0">
                <a:hlinkClick r:id="rId14" tooltip="Diamond Dallas Page"/>
              </a:rPr>
              <a:t>Diamond Dallas Page</a:t>
            </a:r>
            <a:r>
              <a:rPr lang="en-GB" dirty="0" smtClean="0"/>
              <a:t> in a </a:t>
            </a:r>
            <a:r>
              <a:rPr lang="en-GB" dirty="0" smtClean="0">
                <a:hlinkClick r:id="rId10" tooltip="Professional wrestling match types"/>
              </a:rPr>
              <a:t>Las Vegas Death match</a:t>
            </a:r>
            <a:r>
              <a:rPr lang="en-GB" dirty="0" smtClean="0"/>
              <a:t> (18:07) </a:t>
            </a:r>
            <a:endParaRPr lang="en-GB" sz="2800" dirty="0" smtClean="0"/>
          </a:p>
          <a:p>
            <a:pPr lvl="1"/>
            <a:r>
              <a:rPr lang="en-GB" dirty="0" smtClean="0"/>
              <a:t>Savage pinned Page after a fake </a:t>
            </a:r>
            <a:r>
              <a:rPr lang="en-GB" dirty="0" smtClean="0">
                <a:hlinkClick r:id="rId15" tooltip="Steve Borden"/>
              </a:rPr>
              <a:t>Sting</a:t>
            </a:r>
            <a:r>
              <a:rPr lang="en-GB" dirty="0" smtClean="0"/>
              <a:t> (</a:t>
            </a:r>
            <a:r>
              <a:rPr lang="en-GB" dirty="0" smtClean="0">
                <a:hlinkClick r:id="rId16" tooltip="Hulk Hogan"/>
              </a:rPr>
              <a:t>Hollywood Hogan</a:t>
            </a:r>
            <a:r>
              <a:rPr lang="en-GB" dirty="0" smtClean="0"/>
              <a:t>) hit Page with a baseball bat. </a:t>
            </a:r>
            <a:endParaRPr lang="en-GB" sz="2400" dirty="0" smtClean="0"/>
          </a:p>
          <a:p>
            <a:pPr lvl="0"/>
            <a:r>
              <a:rPr lang="en-GB" dirty="0" err="1" smtClean="0">
                <a:hlinkClick r:id="rId17" tooltip="Roddy Piper"/>
              </a:rPr>
              <a:t>Roddy</a:t>
            </a:r>
            <a:r>
              <a:rPr lang="en-GB" dirty="0" smtClean="0">
                <a:hlinkClick r:id="rId17" tooltip="Roddy Piper"/>
              </a:rPr>
              <a:t> Piper</a:t>
            </a:r>
            <a:r>
              <a:rPr lang="en-GB" dirty="0" smtClean="0"/>
              <a:t> defeated Hollywood Hogan in a </a:t>
            </a:r>
            <a:r>
              <a:rPr lang="en-GB" dirty="0" smtClean="0">
                <a:hlinkClick r:id="rId10" tooltip="Professional wrestling match types"/>
              </a:rPr>
              <a:t>Steel cage match</a:t>
            </a:r>
            <a:r>
              <a:rPr lang="en-GB" dirty="0" smtClean="0"/>
              <a:t> (13:37) </a:t>
            </a:r>
            <a:endParaRPr lang="en-GB" sz="2800" dirty="0" smtClean="0"/>
          </a:p>
          <a:p>
            <a:pPr lvl="1"/>
            <a:r>
              <a:rPr lang="en-GB" dirty="0" smtClean="0"/>
              <a:t>Piper beat Hogan by </a:t>
            </a:r>
            <a:r>
              <a:rPr lang="en-GB" dirty="0" smtClean="0">
                <a:hlinkClick r:id="rId18" tooltip="Professional wrestling holds"/>
              </a:rPr>
              <a:t>sleeper hold</a:t>
            </a:r>
            <a:r>
              <a:rPr lang="en-GB" dirty="0" smtClean="0"/>
              <a:t>. </a:t>
            </a:r>
            <a:endParaRPr lang="en-GB" sz="2400" dirty="0" smtClean="0"/>
          </a:p>
          <a:p>
            <a:pPr lvl="0"/>
            <a:r>
              <a:rPr lang="en-GB" dirty="0" smtClean="0"/>
              <a:t>After the match a fan jumped the rail, climbed and entered the cage. The fake Sting quickly took him down but Savage and Hogan started beating him as WCW quickly went off the air. </a:t>
            </a:r>
            <a:endParaRPr lang="en-GB" sz="2800" dirty="0" smtClean="0"/>
          </a:p>
          <a:p>
            <a:endParaRPr lang="en-GB" dirty="0"/>
          </a:p>
        </p:txBody>
      </p:sp>
      <p:pic>
        <p:nvPicPr>
          <p:cNvPr id="4" name="Picture 3" descr="http://upload.wikimedia.org/wikipedia/en/thumb/e/e8/HH_97.JPG/200px-HH_97.JPG">
            <a:hlinkClick r:id="rId19" tooltip="&quot;VHS Cover featuring Hollywood Hogan and Roddy Piper&quot;"/>
          </p:cNvPr>
          <p:cNvPicPr/>
          <p:nvPr/>
        </p:nvPicPr>
        <p:blipFill>
          <a:blip r:embed="rId20"/>
          <a:srcRect/>
          <a:stretch>
            <a:fillRect/>
          </a:stretch>
        </p:blipFill>
        <p:spPr bwMode="auto">
          <a:xfrm>
            <a:off x="428596" y="142852"/>
            <a:ext cx="2357454" cy="1428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1997  </a:t>
            </a:r>
            <a:br>
              <a:rPr lang="en-GB" dirty="0" smtClean="0"/>
            </a:br>
            <a:r>
              <a:rPr lang="en-GB" dirty="0" smtClean="0"/>
              <a:t>HOGAN VS PIPER</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www.youtube.com/watch?v=yLmf5EiA2Ek</a:t>
            </a:r>
            <a:endParaRPr lang="en-GB" dirty="0" smtClean="0"/>
          </a:p>
          <a:p>
            <a:r>
              <a:rPr lang="en-GB" dirty="0" smtClean="0">
                <a:hlinkClick r:id="rId3"/>
              </a:rPr>
              <a:t>http://</a:t>
            </a:r>
            <a:r>
              <a:rPr lang="en-GB" dirty="0" smtClean="0">
                <a:hlinkClick r:id="rId3"/>
              </a:rPr>
              <a:t>www.youtube.com/watch?v=YOowcLRMJW8</a:t>
            </a:r>
            <a:endParaRPr lang="en-GB" dirty="0" smtClean="0"/>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1998</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smtClean="0">
                <a:hlinkClick r:id="rId2" tooltip="Scott Hall"/>
              </a:rPr>
              <a:t>Scott Hall</a:t>
            </a:r>
            <a:r>
              <a:rPr lang="en-GB" dirty="0" smtClean="0"/>
              <a:t> defeated </a:t>
            </a:r>
            <a:r>
              <a:rPr lang="en-GB" dirty="0" smtClean="0">
                <a:hlinkClick r:id="rId3" tooltip="Kevin Nash"/>
              </a:rPr>
              <a:t>Kevin Nash</a:t>
            </a:r>
            <a:r>
              <a:rPr lang="en-GB" dirty="0" smtClean="0"/>
              <a:t> by </a:t>
            </a:r>
            <a:r>
              <a:rPr lang="en-GB" dirty="0" err="1" smtClean="0">
                <a:hlinkClick r:id="rId4" tooltip="Professional wrestling"/>
              </a:rPr>
              <a:t>countout</a:t>
            </a:r>
            <a:r>
              <a:rPr lang="en-GB" dirty="0" smtClean="0"/>
              <a:t> (14:19) </a:t>
            </a:r>
            <a:endParaRPr lang="en-GB" sz="2800" dirty="0" smtClean="0"/>
          </a:p>
          <a:p>
            <a:pPr lvl="1"/>
            <a:r>
              <a:rPr lang="en-GB" dirty="0" smtClean="0"/>
              <a:t>Nash was counted out after he hit two </a:t>
            </a:r>
            <a:r>
              <a:rPr lang="en-GB" dirty="0" err="1" smtClean="0">
                <a:hlinkClick r:id="rId5" tooltip="Powerbomb"/>
              </a:rPr>
              <a:t>Jacknife</a:t>
            </a:r>
            <a:r>
              <a:rPr lang="en-GB" dirty="0" smtClean="0">
                <a:hlinkClick r:id="rId5" tooltip="Powerbomb"/>
              </a:rPr>
              <a:t> </a:t>
            </a:r>
            <a:r>
              <a:rPr lang="en-GB" dirty="0" err="1" smtClean="0">
                <a:hlinkClick r:id="rId5" tooltip="Powerbomb"/>
              </a:rPr>
              <a:t>Powerbombs</a:t>
            </a:r>
            <a:r>
              <a:rPr lang="en-GB" dirty="0" smtClean="0"/>
              <a:t> on Hall and left the ring. </a:t>
            </a:r>
            <a:endParaRPr lang="en-GB" sz="2400" dirty="0" smtClean="0"/>
          </a:p>
          <a:p>
            <a:pPr lvl="0"/>
            <a:r>
              <a:rPr lang="en-GB" dirty="0" smtClean="0">
                <a:hlinkClick r:id="rId6" tooltip="Bret Hart"/>
              </a:rPr>
              <a:t>Bret Hart</a:t>
            </a:r>
            <a:r>
              <a:rPr lang="en-GB" dirty="0" smtClean="0"/>
              <a:t> defeated </a:t>
            </a:r>
            <a:r>
              <a:rPr lang="en-GB" dirty="0" smtClean="0">
                <a:hlinkClick r:id="rId7" tooltip="Steve Borden"/>
              </a:rPr>
              <a:t>Sting</a:t>
            </a:r>
            <a:r>
              <a:rPr lang="en-GB" dirty="0" smtClean="0"/>
              <a:t> to retain the </a:t>
            </a:r>
            <a:r>
              <a:rPr lang="en-GB" dirty="0" smtClean="0">
                <a:hlinkClick r:id="rId8" tooltip="WWE United States Championship"/>
              </a:rPr>
              <a:t>WCW United States Heavyweight Championship</a:t>
            </a:r>
            <a:r>
              <a:rPr lang="en-GB" dirty="0" smtClean="0"/>
              <a:t> (15:04) </a:t>
            </a:r>
            <a:endParaRPr lang="en-GB" sz="2800" dirty="0" smtClean="0"/>
          </a:p>
          <a:p>
            <a:pPr lvl="1"/>
            <a:r>
              <a:rPr lang="en-GB" dirty="0" smtClean="0"/>
              <a:t>Hart beat Sting by TKO when he put an unconscious Sting in the </a:t>
            </a:r>
            <a:r>
              <a:rPr lang="en-GB" dirty="0" smtClean="0">
                <a:hlinkClick r:id="rId9" tooltip="Sharpshooter (professional wrestling)"/>
              </a:rPr>
              <a:t>Sharpshooter</a:t>
            </a:r>
            <a:r>
              <a:rPr lang="en-GB" dirty="0" smtClean="0"/>
              <a:t>. </a:t>
            </a:r>
            <a:endParaRPr lang="en-GB" sz="2400" dirty="0" smtClean="0"/>
          </a:p>
          <a:p>
            <a:pPr lvl="0"/>
            <a:r>
              <a:rPr lang="en-GB" dirty="0" smtClean="0">
                <a:hlinkClick r:id="rId10" tooltip="Hulk Hogan"/>
              </a:rPr>
              <a:t>Hollywood Hogan</a:t>
            </a:r>
            <a:r>
              <a:rPr lang="en-GB" dirty="0" smtClean="0"/>
              <a:t> defeated </a:t>
            </a:r>
            <a:r>
              <a:rPr lang="en-GB" dirty="0" smtClean="0">
                <a:hlinkClick r:id="rId11" tooltip="Warrior (wrestler)"/>
              </a:rPr>
              <a:t>The Warrior</a:t>
            </a:r>
            <a:r>
              <a:rPr lang="en-GB" dirty="0" smtClean="0"/>
              <a:t> (14:20) </a:t>
            </a:r>
            <a:endParaRPr lang="en-GB" sz="2800" dirty="0" smtClean="0"/>
          </a:p>
          <a:p>
            <a:pPr lvl="1"/>
            <a:r>
              <a:rPr lang="en-GB" dirty="0" smtClean="0"/>
              <a:t>Hogan pinned Warrior after </a:t>
            </a:r>
            <a:r>
              <a:rPr lang="en-GB" dirty="0" smtClean="0">
                <a:hlinkClick r:id="rId12" tooltip="Horace Hogan"/>
              </a:rPr>
              <a:t>Horace Hogan</a:t>
            </a:r>
            <a:r>
              <a:rPr lang="en-GB" dirty="0" smtClean="0"/>
              <a:t> came out and hit Warrior with a steel chair. </a:t>
            </a:r>
            <a:endParaRPr lang="en-GB" sz="2400" dirty="0" smtClean="0"/>
          </a:p>
          <a:p>
            <a:pPr lvl="0"/>
            <a:r>
              <a:rPr lang="en-GB" dirty="0" smtClean="0">
                <a:hlinkClick r:id="rId13" tooltip="Bill Goldberg"/>
              </a:rPr>
              <a:t>Goldberg</a:t>
            </a:r>
            <a:r>
              <a:rPr lang="en-GB" dirty="0" smtClean="0"/>
              <a:t> defeated </a:t>
            </a:r>
            <a:r>
              <a:rPr lang="en-GB" dirty="0" smtClean="0">
                <a:hlinkClick r:id="rId14" tooltip="Diamond Dallas Page"/>
              </a:rPr>
              <a:t>Diamond Dallas Page</a:t>
            </a:r>
            <a:r>
              <a:rPr lang="en-GB" dirty="0" smtClean="0"/>
              <a:t> to retain the </a:t>
            </a:r>
            <a:r>
              <a:rPr lang="en-GB" dirty="0" smtClean="0">
                <a:hlinkClick r:id="rId15" tooltip="WCW World Heavyweight Championship"/>
              </a:rPr>
              <a:t>WCW World Heavyweight Championship</a:t>
            </a:r>
            <a:r>
              <a:rPr lang="en-GB" dirty="0" smtClean="0"/>
              <a:t> (10:28) </a:t>
            </a:r>
            <a:endParaRPr lang="en-GB" sz="2800" dirty="0" smtClean="0"/>
          </a:p>
          <a:p>
            <a:pPr lvl="1"/>
            <a:r>
              <a:rPr lang="en-GB" dirty="0" smtClean="0"/>
              <a:t>Goldberg pinned Page after countering a </a:t>
            </a:r>
            <a:r>
              <a:rPr lang="en-GB" dirty="0" err="1" smtClean="0"/>
              <a:t>suplex</a:t>
            </a:r>
            <a:r>
              <a:rPr lang="en-GB" dirty="0" smtClean="0"/>
              <a:t> into a </a:t>
            </a:r>
            <a:r>
              <a:rPr lang="en-GB" dirty="0" smtClean="0">
                <a:hlinkClick r:id="rId16" tooltip="Powerslam"/>
              </a:rPr>
              <a:t>Jackhammer</a:t>
            </a:r>
            <a:r>
              <a:rPr lang="en-GB" dirty="0" smtClean="0"/>
              <a:t>. </a:t>
            </a:r>
            <a:endParaRPr lang="en-GB" sz="2400" dirty="0" smtClean="0"/>
          </a:p>
          <a:p>
            <a:pPr lvl="0"/>
            <a:r>
              <a:rPr lang="en-GB" dirty="0" smtClean="0"/>
              <a:t>The PPV was running longer than scheduled and as a result, several thousand people lost the PPV feed at 11pm which was during the World Title match. The following night, WCW decided to correct the problem by airing the entire match for free on </a:t>
            </a:r>
            <a:r>
              <a:rPr lang="en-GB" i="1" dirty="0" smtClean="0">
                <a:hlinkClick r:id="rId17" tooltip="WCW Monday Nitro"/>
              </a:rPr>
              <a:t>Nitro</a:t>
            </a:r>
            <a:r>
              <a:rPr lang="en-GB" dirty="0" smtClean="0"/>
              <a:t> </a:t>
            </a:r>
            <a:endParaRPr lang="en-GB" sz="2800" dirty="0" smtClean="0"/>
          </a:p>
          <a:p>
            <a:endParaRPr lang="en-GB" dirty="0"/>
          </a:p>
        </p:txBody>
      </p:sp>
      <p:pic>
        <p:nvPicPr>
          <p:cNvPr id="4" name="Picture 3" descr="http://upload.wikimedia.org/wikipedia/en/thumb/1/1b/HH_98.JPG/200px-HH_98.JPG">
            <a:hlinkClick r:id="rId18" tooltip="&quot;VHS cover Featuring Hollywood Hogan and The Warrior&quot;"/>
          </p:cNvPr>
          <p:cNvPicPr/>
          <p:nvPr/>
        </p:nvPicPr>
        <p:blipFill>
          <a:blip r:embed="rId19"/>
          <a:srcRect/>
          <a:stretch>
            <a:fillRect/>
          </a:stretch>
        </p:blipFill>
        <p:spPr bwMode="auto">
          <a:xfrm>
            <a:off x="6215074" y="357166"/>
            <a:ext cx="2714644" cy="1571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1998</a:t>
            </a:r>
            <a:br>
              <a:rPr lang="en-GB" dirty="0" smtClean="0"/>
            </a:br>
            <a:r>
              <a:rPr lang="en-GB" dirty="0" smtClean="0"/>
              <a:t>DDP VS GOLDBERG , STING VS HART  AND H0GAN VS WARRIOR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hlinkClick r:id="rId2"/>
              </a:rPr>
              <a:t>http://</a:t>
            </a:r>
            <a:r>
              <a:rPr lang="en-GB" dirty="0" smtClean="0">
                <a:hlinkClick r:id="rId2"/>
              </a:rPr>
              <a:t>www.youtube.com/watch?v=fYpf0q5MgcE</a:t>
            </a:r>
            <a:endParaRPr lang="en-GB" dirty="0" smtClean="0"/>
          </a:p>
          <a:p>
            <a:r>
              <a:rPr lang="en-GB" dirty="0" smtClean="0">
                <a:hlinkClick r:id="rId3"/>
              </a:rPr>
              <a:t>http://</a:t>
            </a:r>
            <a:r>
              <a:rPr lang="en-GB" dirty="0" smtClean="0">
                <a:hlinkClick r:id="rId3"/>
              </a:rPr>
              <a:t>www.youtube.com/watch?v=fmiNGkZ4uu0</a:t>
            </a:r>
            <a:endParaRPr lang="en-GB" dirty="0" smtClean="0"/>
          </a:p>
          <a:p>
            <a:r>
              <a:rPr lang="en-GB" dirty="0" smtClean="0">
                <a:hlinkClick r:id="rId4"/>
              </a:rPr>
              <a:t>http://</a:t>
            </a:r>
            <a:r>
              <a:rPr lang="en-GB" dirty="0" smtClean="0">
                <a:hlinkClick r:id="rId4"/>
              </a:rPr>
              <a:t>www.youtube.com/watch?v=Ritx1IiuCbE</a:t>
            </a:r>
            <a:endParaRPr lang="en-GB" dirty="0" smtClean="0"/>
          </a:p>
          <a:p>
            <a:r>
              <a:rPr lang="en-GB" dirty="0" smtClean="0">
                <a:hlinkClick r:id="rId5"/>
              </a:rPr>
              <a:t>http://</a:t>
            </a:r>
            <a:r>
              <a:rPr lang="en-GB" dirty="0" smtClean="0">
                <a:hlinkClick r:id="rId5"/>
              </a:rPr>
              <a:t>www.youtube.com/watch?v=256pvwHyOVw</a:t>
            </a:r>
            <a:endParaRPr lang="en-GB" dirty="0" smtClean="0"/>
          </a:p>
          <a:p>
            <a:r>
              <a:rPr lang="en-GB" dirty="0" smtClean="0">
                <a:hlinkClick r:id="rId6"/>
              </a:rPr>
              <a:t>http://</a:t>
            </a:r>
            <a:r>
              <a:rPr lang="en-GB" dirty="0" smtClean="0">
                <a:hlinkClick r:id="rId6"/>
              </a:rPr>
              <a:t>www.youtube.com/watch?v=m0KFlClcpec</a:t>
            </a:r>
            <a:endParaRPr lang="en-GB" dirty="0" smtClean="0"/>
          </a:p>
          <a:p>
            <a:r>
              <a:rPr lang="en-GB" dirty="0" smtClean="0">
                <a:hlinkClick r:id="rId7"/>
              </a:rPr>
              <a:t>http://</a:t>
            </a:r>
            <a:r>
              <a:rPr lang="en-GB" dirty="0" smtClean="0">
                <a:hlinkClick r:id="rId7"/>
              </a:rPr>
              <a:t>www.youtube.com/watch?v=3NXskttYrmw</a:t>
            </a:r>
            <a:endParaRPr lang="en-GB" dirty="0" smtClean="0"/>
          </a:p>
          <a:p>
            <a:r>
              <a:rPr lang="en-GB" dirty="0" smtClean="0">
                <a:hlinkClick r:id="rId8"/>
              </a:rPr>
              <a:t>http://</a:t>
            </a:r>
            <a:r>
              <a:rPr lang="en-GB" dirty="0" smtClean="0">
                <a:hlinkClick r:id="rId8"/>
              </a:rPr>
              <a:t>www.youtube.com/watch?v=uKRuGZ6I1iM</a:t>
            </a:r>
            <a:endParaRPr lang="en-GB" dirty="0" smtClean="0"/>
          </a:p>
          <a:p>
            <a:r>
              <a:rPr lang="en-GB" dirty="0" smtClean="0">
                <a:hlinkClick r:id="rId9"/>
              </a:rPr>
              <a:t>http://</a:t>
            </a:r>
            <a:r>
              <a:rPr lang="en-GB" dirty="0" smtClean="0">
                <a:hlinkClick r:id="rId9"/>
              </a:rPr>
              <a:t>www.youtube.com/watch?v=GpOxXSa9akA</a:t>
            </a:r>
            <a:endParaRPr lang="en-GB" dirty="0" smtClean="0"/>
          </a:p>
          <a:p>
            <a:r>
              <a:rPr lang="en-GB" dirty="0" smtClean="0">
                <a:hlinkClick r:id="rId10"/>
              </a:rPr>
              <a:t>http://</a:t>
            </a:r>
            <a:r>
              <a:rPr lang="en-GB" dirty="0" smtClean="0">
                <a:hlinkClick r:id="rId10"/>
              </a:rPr>
              <a:t>www.youtube.com/watch?v=pf1yBXsaixk</a:t>
            </a:r>
            <a:endParaRPr lang="en-GB" dirty="0" smtClean="0"/>
          </a:p>
          <a:p>
            <a:r>
              <a:rPr lang="en-GB" dirty="0" smtClean="0">
                <a:hlinkClick r:id="rId11"/>
              </a:rPr>
              <a:t>http://</a:t>
            </a:r>
            <a:r>
              <a:rPr lang="en-GB" dirty="0" smtClean="0">
                <a:hlinkClick r:id="rId11"/>
              </a:rPr>
              <a:t>www.youtube.com/watch?v=1WvItjHgn1E</a:t>
            </a:r>
            <a:endParaRPr lang="en-GB" dirty="0" smtClean="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1999</a:t>
            </a: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err="1" smtClean="0">
                <a:hlinkClick r:id="rId2" tooltip="Lex Luger"/>
              </a:rPr>
              <a:t>Lex</a:t>
            </a:r>
            <a:r>
              <a:rPr lang="en-GB" dirty="0" smtClean="0">
                <a:hlinkClick r:id="rId2" tooltip="Lex Luger"/>
              </a:rPr>
              <a:t> Luger</a:t>
            </a:r>
            <a:r>
              <a:rPr lang="en-GB" dirty="0" smtClean="0"/>
              <a:t> (with </a:t>
            </a:r>
            <a:r>
              <a:rPr lang="en-GB" dirty="0" smtClean="0">
                <a:hlinkClick r:id="rId3" tooltip="Miss Elizabeth"/>
              </a:rPr>
              <a:t>Miss Elizabeth</a:t>
            </a:r>
            <a:r>
              <a:rPr lang="en-GB" dirty="0" smtClean="0"/>
              <a:t>) defeated </a:t>
            </a:r>
            <a:r>
              <a:rPr lang="en-GB" dirty="0" smtClean="0">
                <a:hlinkClick r:id="rId4" tooltip="Bret Hart"/>
              </a:rPr>
              <a:t>Bret Hart</a:t>
            </a:r>
            <a:r>
              <a:rPr lang="en-GB" dirty="0" smtClean="0"/>
              <a:t> (7:46) </a:t>
            </a:r>
            <a:endParaRPr lang="en-GB" sz="2800" dirty="0" smtClean="0"/>
          </a:p>
          <a:p>
            <a:pPr lvl="1"/>
            <a:r>
              <a:rPr lang="en-GB" dirty="0" smtClean="0"/>
              <a:t>Luger forced Hart to submit with a </a:t>
            </a:r>
            <a:r>
              <a:rPr lang="en-GB" dirty="0" smtClean="0">
                <a:hlinkClick r:id="rId5" tooltip="Boston crab"/>
              </a:rPr>
              <a:t>Half Boston Crab</a:t>
            </a:r>
            <a:r>
              <a:rPr lang="en-GB" dirty="0" smtClean="0"/>
              <a:t>. </a:t>
            </a:r>
            <a:endParaRPr lang="en-GB" sz="2400" dirty="0" smtClean="0"/>
          </a:p>
          <a:p>
            <a:pPr lvl="0"/>
            <a:r>
              <a:rPr lang="en-GB" dirty="0" smtClean="0">
                <a:hlinkClick r:id="rId6" tooltip="Steve Borden"/>
              </a:rPr>
              <a:t>Sting</a:t>
            </a:r>
            <a:r>
              <a:rPr lang="en-GB" dirty="0" smtClean="0"/>
              <a:t> defeated </a:t>
            </a:r>
            <a:r>
              <a:rPr lang="en-GB" dirty="0" smtClean="0">
                <a:hlinkClick r:id="rId7" tooltip="Hulk Hogan"/>
              </a:rPr>
              <a:t>Hulk Hogan</a:t>
            </a:r>
            <a:r>
              <a:rPr lang="en-GB" dirty="0" smtClean="0"/>
              <a:t> to retain the </a:t>
            </a:r>
            <a:r>
              <a:rPr lang="en-GB" dirty="0" smtClean="0">
                <a:hlinkClick r:id="rId8" tooltip="WCW World Heavyweight Championship"/>
              </a:rPr>
              <a:t>WCW World Heavyweight Championship</a:t>
            </a:r>
            <a:r>
              <a:rPr lang="en-GB" dirty="0" smtClean="0"/>
              <a:t> (0:03) </a:t>
            </a:r>
            <a:endParaRPr lang="en-GB" sz="2800" dirty="0" smtClean="0"/>
          </a:p>
          <a:p>
            <a:pPr lvl="1"/>
            <a:r>
              <a:rPr lang="en-GB" dirty="0" smtClean="0"/>
              <a:t>Sting pinned Hogan after Hogan laid down for Sting. </a:t>
            </a:r>
            <a:endParaRPr lang="en-GB" sz="2400" dirty="0" smtClean="0"/>
          </a:p>
          <a:p>
            <a:pPr lvl="0"/>
            <a:r>
              <a:rPr lang="en-GB" dirty="0" smtClean="0">
                <a:hlinkClick r:id="rId9" tooltip="Bill Goldberg"/>
              </a:rPr>
              <a:t>Goldberg</a:t>
            </a:r>
            <a:r>
              <a:rPr lang="en-GB" dirty="0" smtClean="0"/>
              <a:t> defeated </a:t>
            </a:r>
            <a:r>
              <a:rPr lang="en-GB" dirty="0" smtClean="0">
                <a:hlinkClick r:id="rId10" tooltip="Sid Eudy"/>
              </a:rPr>
              <a:t>Sid Vicious</a:t>
            </a:r>
            <a:r>
              <a:rPr lang="en-GB" dirty="0" smtClean="0"/>
              <a:t> to win the </a:t>
            </a:r>
            <a:r>
              <a:rPr lang="en-GB" dirty="0" smtClean="0">
                <a:hlinkClick r:id="rId11" tooltip="WWE United States Championship"/>
              </a:rPr>
              <a:t>WCW United States Heavyweight Championship</a:t>
            </a:r>
            <a:r>
              <a:rPr lang="en-GB" dirty="0" smtClean="0"/>
              <a:t> (7:11) </a:t>
            </a:r>
            <a:endParaRPr lang="en-GB" sz="2800" dirty="0" smtClean="0"/>
          </a:p>
          <a:p>
            <a:pPr lvl="1"/>
            <a:r>
              <a:rPr lang="en-GB" dirty="0" smtClean="0"/>
              <a:t>Goldberg defeated Vicious by TKO when the referee stopped the match due to </a:t>
            </a:r>
            <a:r>
              <a:rPr lang="en-GB" dirty="0" err="1" smtClean="0"/>
              <a:t>Vicious's</a:t>
            </a:r>
            <a:r>
              <a:rPr lang="en-GB" dirty="0" smtClean="0"/>
              <a:t> excessive bleeding. </a:t>
            </a:r>
            <a:endParaRPr lang="en-GB" sz="2400" dirty="0" smtClean="0"/>
          </a:p>
          <a:p>
            <a:pPr lvl="0"/>
            <a:r>
              <a:rPr lang="en-GB" dirty="0" smtClean="0">
                <a:hlinkClick r:id="rId12" tooltip="Diamond Dallas Page"/>
              </a:rPr>
              <a:t>Diamond Dallas Page</a:t>
            </a:r>
            <a:r>
              <a:rPr lang="en-GB" dirty="0" smtClean="0"/>
              <a:t> (with </a:t>
            </a:r>
            <a:r>
              <a:rPr lang="en-GB" dirty="0" smtClean="0">
                <a:hlinkClick r:id="rId13" tooltip="Kimberly Page"/>
              </a:rPr>
              <a:t>Kimberly Page</a:t>
            </a:r>
            <a:r>
              <a:rPr lang="en-GB" dirty="0" smtClean="0"/>
              <a:t>) defeated </a:t>
            </a:r>
            <a:r>
              <a:rPr lang="en-GB" dirty="0" err="1" smtClean="0">
                <a:hlinkClick r:id="rId14" tooltip="Ric Flair"/>
              </a:rPr>
              <a:t>Ric</a:t>
            </a:r>
            <a:r>
              <a:rPr lang="en-GB" dirty="0" smtClean="0">
                <a:hlinkClick r:id="rId14" tooltip="Ric Flair"/>
              </a:rPr>
              <a:t> Flair</a:t>
            </a:r>
            <a:r>
              <a:rPr lang="en-GB" dirty="0" smtClean="0"/>
              <a:t> in a </a:t>
            </a:r>
            <a:r>
              <a:rPr lang="en-GB" dirty="0" smtClean="0">
                <a:hlinkClick r:id="rId15" tooltip="Professional wrestling match types"/>
              </a:rPr>
              <a:t>Strap match</a:t>
            </a:r>
            <a:r>
              <a:rPr lang="en-GB" dirty="0" smtClean="0"/>
              <a:t> (12:49) </a:t>
            </a:r>
            <a:endParaRPr lang="en-GB" sz="2800" dirty="0" smtClean="0"/>
          </a:p>
          <a:p>
            <a:pPr lvl="1"/>
            <a:r>
              <a:rPr lang="en-GB" dirty="0" smtClean="0"/>
              <a:t>Page pinned Flair after a </a:t>
            </a:r>
            <a:r>
              <a:rPr lang="en-GB" dirty="0" smtClean="0">
                <a:hlinkClick r:id="rId16" tooltip="Cutter (professional wrestling)"/>
              </a:rPr>
              <a:t>Diamond Cutter</a:t>
            </a:r>
            <a:r>
              <a:rPr lang="en-GB" dirty="0" smtClean="0"/>
              <a:t>. </a:t>
            </a:r>
            <a:endParaRPr lang="en-GB" sz="2400" dirty="0" smtClean="0"/>
          </a:p>
          <a:p>
            <a:pPr lvl="0"/>
            <a:r>
              <a:rPr lang="en-GB" dirty="0" smtClean="0">
                <a:hlinkClick r:id="rId9" tooltip="Bill Goldberg"/>
              </a:rPr>
              <a:t>Goldberg</a:t>
            </a:r>
            <a:r>
              <a:rPr lang="en-GB" dirty="0" smtClean="0"/>
              <a:t> defeated </a:t>
            </a:r>
            <a:r>
              <a:rPr lang="en-GB" dirty="0" smtClean="0">
                <a:hlinkClick r:id="rId8" tooltip="WCW World Heavyweight Championship"/>
              </a:rPr>
              <a:t>WCW World Heavyweight Champion</a:t>
            </a:r>
            <a:r>
              <a:rPr lang="en-GB" dirty="0" smtClean="0"/>
              <a:t> </a:t>
            </a:r>
            <a:r>
              <a:rPr lang="en-GB" dirty="0" smtClean="0">
                <a:hlinkClick r:id="rId6" tooltip="Steve Borden"/>
              </a:rPr>
              <a:t>Sting</a:t>
            </a:r>
            <a:r>
              <a:rPr lang="en-GB" dirty="0" smtClean="0"/>
              <a:t> (3:08) </a:t>
            </a:r>
            <a:endParaRPr lang="en-GB" sz="2800" dirty="0" smtClean="0"/>
          </a:p>
          <a:p>
            <a:pPr lvl="1"/>
            <a:r>
              <a:rPr lang="en-GB" dirty="0" smtClean="0"/>
              <a:t>Goldberg pinned Sting after a </a:t>
            </a:r>
            <a:r>
              <a:rPr lang="en-GB" dirty="0" smtClean="0">
                <a:hlinkClick r:id="rId17" tooltip="Powerslam"/>
              </a:rPr>
              <a:t>Jackhammer</a:t>
            </a:r>
            <a:r>
              <a:rPr lang="en-GB" dirty="0" smtClean="0"/>
              <a:t>. </a:t>
            </a:r>
            <a:endParaRPr lang="en-GB" sz="2400" dirty="0" smtClean="0"/>
          </a:p>
        </p:txBody>
      </p:sp>
      <p:pic>
        <p:nvPicPr>
          <p:cNvPr id="4" name="Picture 3" descr="http://upload.wikimedia.org/wikipedia/en/c/cd/HH_99.jpg">
            <a:hlinkClick r:id="rId18" tooltip="&quot;VHS Cover featuring Sid Vicious, Sting and Goldberg&quot;"/>
          </p:cNvPr>
          <p:cNvPicPr/>
          <p:nvPr/>
        </p:nvPicPr>
        <p:blipFill>
          <a:blip r:embed="rId19"/>
          <a:srcRect/>
          <a:stretch>
            <a:fillRect/>
          </a:stretch>
        </p:blipFill>
        <p:spPr bwMode="auto">
          <a:xfrm>
            <a:off x="6858016" y="214290"/>
            <a:ext cx="2071702"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1999</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www.youtube.com/watch?v=6dS32LUrOeM</a:t>
            </a:r>
            <a:endParaRPr lang="en-GB" dirty="0" smtClean="0"/>
          </a:p>
          <a:p>
            <a:r>
              <a:rPr lang="en-GB" dirty="0" smtClean="0">
                <a:hlinkClick r:id="rId3"/>
              </a:rPr>
              <a:t>http://</a:t>
            </a:r>
            <a:r>
              <a:rPr lang="en-GB" dirty="0" smtClean="0">
                <a:hlinkClick r:id="rId3"/>
              </a:rPr>
              <a:t>www.youtube.com/watch?v=Ql4YEwJ6n4k</a:t>
            </a:r>
            <a:endParaRPr lang="en-GB" dirty="0" smtClean="0"/>
          </a:p>
          <a:p>
            <a:r>
              <a:rPr lang="en-GB" dirty="0" smtClean="0">
                <a:hlinkClick r:id="rId4"/>
              </a:rPr>
              <a:t>http://</a:t>
            </a:r>
            <a:r>
              <a:rPr lang="en-GB" dirty="0" smtClean="0">
                <a:hlinkClick r:id="rId4"/>
              </a:rPr>
              <a:t>www.youtube.com/watch?v=JJbfdHOwsfc</a:t>
            </a:r>
            <a:endParaRPr lang="en-GB" dirty="0" smtClean="0"/>
          </a:p>
          <a:p>
            <a:r>
              <a:rPr lang="en-GB" dirty="0" smtClean="0">
                <a:hlinkClick r:id="rId5"/>
              </a:rPr>
              <a:t>http://</a:t>
            </a:r>
            <a:r>
              <a:rPr lang="en-GB" dirty="0" smtClean="0">
                <a:hlinkClick r:id="rId5"/>
              </a:rPr>
              <a:t>www.youtube.com/watch?v=LG8-ZdjpAhM</a:t>
            </a:r>
            <a:endParaRPr lang="en-GB"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2000</a:t>
            </a:r>
            <a:endParaRPr lang="en-GB" dirty="0"/>
          </a:p>
        </p:txBody>
      </p:sp>
      <p:sp>
        <p:nvSpPr>
          <p:cNvPr id="3" name="Content Placeholder 2"/>
          <p:cNvSpPr>
            <a:spLocks noGrp="1"/>
          </p:cNvSpPr>
          <p:nvPr>
            <p:ph idx="1"/>
          </p:nvPr>
        </p:nvSpPr>
        <p:spPr/>
        <p:txBody>
          <a:bodyPr>
            <a:normAutofit fontScale="85000" lnSpcReduction="10000"/>
          </a:bodyPr>
          <a:lstStyle/>
          <a:p>
            <a:pPr lvl="0"/>
            <a:r>
              <a:rPr lang="en-GB" dirty="0" smtClean="0">
                <a:hlinkClick r:id="rId2" tooltip="Jeff Jarrett"/>
              </a:rPr>
              <a:t>Jeff Jarrett</a:t>
            </a:r>
            <a:r>
              <a:rPr lang="en-GB" dirty="0" smtClean="0"/>
              <a:t> defeated </a:t>
            </a:r>
            <a:r>
              <a:rPr lang="en-GB" dirty="0" smtClean="0">
                <a:hlinkClick r:id="rId3" tooltip="Steve Borden"/>
              </a:rPr>
              <a:t>Sting</a:t>
            </a:r>
            <a:r>
              <a:rPr lang="en-GB" dirty="0" smtClean="0"/>
              <a:t> (14:38) </a:t>
            </a:r>
            <a:endParaRPr lang="en-GB" sz="2800" dirty="0" smtClean="0"/>
          </a:p>
          <a:p>
            <a:pPr lvl="1"/>
            <a:r>
              <a:rPr lang="en-GB" dirty="0" smtClean="0"/>
              <a:t>Jarrett pinned Sting after hitting him with a guitar. </a:t>
            </a:r>
            <a:endParaRPr lang="en-GB" sz="2400" dirty="0" smtClean="0"/>
          </a:p>
          <a:p>
            <a:pPr lvl="0"/>
            <a:r>
              <a:rPr lang="en-GB" dirty="0" smtClean="0">
                <a:hlinkClick r:id="rId4" tooltip="Booker Huffman"/>
              </a:rPr>
              <a:t>Booker T</a:t>
            </a:r>
            <a:r>
              <a:rPr lang="en-GB" dirty="0" smtClean="0"/>
              <a:t> defeated </a:t>
            </a:r>
            <a:r>
              <a:rPr lang="en-GB" dirty="0" smtClean="0">
                <a:hlinkClick r:id="rId5" tooltip="Scott Steiner"/>
              </a:rPr>
              <a:t>Scott Steiner</a:t>
            </a:r>
            <a:r>
              <a:rPr lang="en-GB" dirty="0" smtClean="0"/>
              <a:t> (with </a:t>
            </a:r>
            <a:r>
              <a:rPr lang="en-GB" dirty="0" err="1" smtClean="0">
                <a:hlinkClick r:id="rId6" tooltip="Melinda O'Hearn"/>
              </a:rPr>
              <a:t>Midajah</a:t>
            </a:r>
            <a:r>
              <a:rPr lang="en-GB" dirty="0" smtClean="0"/>
              <a:t>) by </a:t>
            </a:r>
            <a:r>
              <a:rPr lang="en-GB" dirty="0" smtClean="0">
                <a:hlinkClick r:id="rId7" tooltip="Professional wrestling"/>
              </a:rPr>
              <a:t>disqualification</a:t>
            </a:r>
            <a:r>
              <a:rPr lang="en-GB" dirty="0" smtClean="0"/>
              <a:t> to retain the </a:t>
            </a:r>
            <a:r>
              <a:rPr lang="en-GB" dirty="0" smtClean="0">
                <a:hlinkClick r:id="rId8" tooltip="WCW World Heavyweight Championship"/>
              </a:rPr>
              <a:t>WCW World Heavyweight Championship</a:t>
            </a:r>
            <a:r>
              <a:rPr lang="en-GB" dirty="0" smtClean="0"/>
              <a:t> (13:27) </a:t>
            </a:r>
            <a:endParaRPr lang="en-GB" sz="2800" dirty="0" smtClean="0"/>
          </a:p>
          <a:p>
            <a:pPr lvl="1"/>
            <a:r>
              <a:rPr lang="en-GB" dirty="0" smtClean="0"/>
              <a:t>Steiner was disqualified after hitting Booker with a lead pipe. </a:t>
            </a:r>
            <a:endParaRPr lang="en-GB" sz="2400" dirty="0" smtClean="0"/>
          </a:p>
          <a:p>
            <a:pPr lvl="0"/>
            <a:r>
              <a:rPr lang="en-GB" dirty="0" smtClean="0">
                <a:hlinkClick r:id="rId9" tooltip="Bill Goldberg"/>
              </a:rPr>
              <a:t>Goldberg</a:t>
            </a:r>
            <a:r>
              <a:rPr lang="en-GB" dirty="0" smtClean="0"/>
              <a:t> defeated </a:t>
            </a:r>
            <a:r>
              <a:rPr lang="en-GB" dirty="0" err="1" smtClean="0">
                <a:hlinkClick r:id="rId10" tooltip="KroniK"/>
              </a:rPr>
              <a:t>KroniK</a:t>
            </a:r>
            <a:r>
              <a:rPr lang="en-GB" dirty="0" smtClean="0"/>
              <a:t> (</a:t>
            </a:r>
            <a:r>
              <a:rPr lang="en-GB" dirty="0" smtClean="0">
                <a:hlinkClick r:id="rId11" tooltip="Brian Adams (wrestler)"/>
              </a:rPr>
              <a:t>Brian Adams</a:t>
            </a:r>
            <a:r>
              <a:rPr lang="en-GB" dirty="0" smtClean="0"/>
              <a:t> and </a:t>
            </a:r>
            <a:r>
              <a:rPr lang="en-GB" dirty="0" smtClean="0">
                <a:hlinkClick r:id="rId12" tooltip="Bryan Clark"/>
              </a:rPr>
              <a:t>Bryan Clark</a:t>
            </a:r>
            <a:r>
              <a:rPr lang="en-GB" dirty="0" smtClean="0"/>
              <a:t>) in a </a:t>
            </a:r>
            <a:r>
              <a:rPr lang="en-GB" dirty="0" smtClean="0">
                <a:hlinkClick r:id="rId13" tooltip="Professional wrestling match types"/>
              </a:rPr>
              <a:t>Handicap</a:t>
            </a:r>
            <a:r>
              <a:rPr lang="en-GB" dirty="0" smtClean="0"/>
              <a:t> </a:t>
            </a:r>
            <a:r>
              <a:rPr lang="en-GB" dirty="0" smtClean="0">
                <a:hlinkClick r:id="rId13" tooltip="Professional wrestling match types"/>
              </a:rPr>
              <a:t>Elimination match</a:t>
            </a:r>
            <a:r>
              <a:rPr lang="en-GB" dirty="0" smtClean="0"/>
              <a:t> (3:35) </a:t>
            </a:r>
            <a:endParaRPr lang="en-GB" sz="2800" dirty="0" smtClean="0"/>
          </a:p>
          <a:p>
            <a:pPr lvl="1"/>
            <a:r>
              <a:rPr lang="en-GB" dirty="0" smtClean="0"/>
              <a:t>Goldberg pinned Clark after a </a:t>
            </a:r>
            <a:r>
              <a:rPr lang="en-GB" dirty="0" smtClean="0">
                <a:hlinkClick r:id="rId14" tooltip="Professional wrestling attacks"/>
              </a:rPr>
              <a:t>Spear</a:t>
            </a:r>
            <a:r>
              <a:rPr lang="en-GB" dirty="0" smtClean="0"/>
              <a:t> through a table (2:25) </a:t>
            </a:r>
            <a:endParaRPr lang="en-GB" sz="2400" dirty="0" smtClean="0"/>
          </a:p>
          <a:p>
            <a:pPr lvl="1"/>
            <a:r>
              <a:rPr lang="en-GB" dirty="0" smtClean="0"/>
              <a:t>Goldberg pinned Adams after a </a:t>
            </a:r>
            <a:r>
              <a:rPr lang="en-GB" dirty="0" smtClean="0">
                <a:hlinkClick r:id="rId15" tooltip="Powerslam"/>
              </a:rPr>
              <a:t>Jackhammer</a:t>
            </a:r>
            <a:r>
              <a:rPr lang="en-GB" dirty="0" smtClean="0"/>
              <a:t> (3:35) </a:t>
            </a:r>
            <a:endParaRPr lang="en-GB" sz="2400" dirty="0" smtClean="0"/>
          </a:p>
          <a:p>
            <a:endParaRPr lang="en-GB" dirty="0"/>
          </a:p>
        </p:txBody>
      </p:sp>
      <p:pic>
        <p:nvPicPr>
          <p:cNvPr id="4" name="Picture 3" descr="http://upload.wikimedia.org/wikipedia/en/thumb/d/d8/HH_00.jpg/200px-HH_00.jpg">
            <a:hlinkClick r:id="rId16" tooltip="&quot;A poster or logo for Halloween Havoc 2000.&quot;"/>
          </p:cNvPr>
          <p:cNvPicPr/>
          <p:nvPr/>
        </p:nvPicPr>
        <p:blipFill>
          <a:blip r:embed="rId17"/>
          <a:srcRect/>
          <a:stretch>
            <a:fillRect/>
          </a:stretch>
        </p:blipFill>
        <p:spPr bwMode="auto">
          <a:xfrm>
            <a:off x="6286512" y="214290"/>
            <a:ext cx="2571768"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STING VS JARRETT  AND</a:t>
            </a:r>
            <a:br>
              <a:rPr lang="en-GB" smtClean="0"/>
            </a:br>
            <a:r>
              <a:rPr lang="en-GB" smtClean="0"/>
              <a:t>BOOKER T  VS  BIG POPPA PUMP</a:t>
            </a:r>
            <a:endParaRPr lang="en-GB"/>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www.youtube.com/watch?v=vetdRfeYqao</a:t>
            </a:r>
            <a:endParaRPr lang="en-GB" dirty="0" smtClean="0"/>
          </a:p>
          <a:p>
            <a:r>
              <a:rPr lang="en-GB" dirty="0" smtClean="0">
                <a:hlinkClick r:id="rId2"/>
              </a:rPr>
              <a:t>http://</a:t>
            </a:r>
            <a:r>
              <a:rPr lang="en-GB" dirty="0" smtClean="0">
                <a:hlinkClick r:id="rId2"/>
              </a:rPr>
              <a:t>www.youtube.com/watch?v=vetdRfeYqao</a:t>
            </a:r>
            <a:endParaRPr lang="en-GB" dirty="0" smtClean="0"/>
          </a:p>
          <a:p>
            <a:r>
              <a:rPr lang="en-GB" dirty="0" smtClean="0">
                <a:hlinkClick r:id="rId3"/>
              </a:rPr>
              <a:t>http://</a:t>
            </a:r>
            <a:r>
              <a:rPr lang="en-GB" dirty="0" smtClean="0">
                <a:hlinkClick r:id="rId3"/>
              </a:rPr>
              <a:t>www.youtube.com/watch?v=6SJbhPmxVCQ</a:t>
            </a:r>
            <a:endParaRPr lang="en-GB" dirty="0" smtClean="0"/>
          </a:p>
          <a:p>
            <a:r>
              <a:rPr lang="en-GB" dirty="0" smtClean="0">
                <a:hlinkClick r:id="rId4"/>
              </a:rPr>
              <a:t>http://</a:t>
            </a:r>
            <a:r>
              <a:rPr lang="en-GB" dirty="0" smtClean="0">
                <a:hlinkClick r:id="rId4"/>
              </a:rPr>
              <a:t>www.youtube.com/watch?v=V-DYJ4TSNKY</a:t>
            </a:r>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HH_89.jpg"/>
          <p:cNvPicPr>
            <a:picLocks noGrp="1" noChangeAspect="1"/>
          </p:cNvPicPr>
          <p:nvPr>
            <p:ph idx="1"/>
          </p:nvPr>
        </p:nvPicPr>
        <p:blipFill>
          <a:blip r:embed="rId2"/>
          <a:stretch>
            <a:fillRect/>
          </a:stretch>
        </p:blipFill>
        <p:spPr>
          <a:xfrm>
            <a:off x="642910" y="214290"/>
            <a:ext cx="2214578" cy="3286148"/>
          </a:xfrm>
        </p:spPr>
      </p:pic>
      <p:pic>
        <p:nvPicPr>
          <p:cNvPr id="7" name="Picture 6" descr="http://upload.wikimedia.org/wikipedia/en/thumb/f/fb/HH_90.jpg/200px-HH_90.jpg">
            <a:hlinkClick r:id="rId3" tooltip="&quot;VHS cover featuring Sting and Sid Vicious&quot;"/>
          </p:cNvPr>
          <p:cNvPicPr/>
          <p:nvPr/>
        </p:nvPicPr>
        <p:blipFill>
          <a:blip r:embed="rId4"/>
          <a:srcRect/>
          <a:stretch>
            <a:fillRect/>
          </a:stretch>
        </p:blipFill>
        <p:spPr bwMode="auto">
          <a:xfrm>
            <a:off x="3286116" y="285728"/>
            <a:ext cx="2286016" cy="3286148"/>
          </a:xfrm>
          <a:prstGeom prst="rect">
            <a:avLst/>
          </a:prstGeom>
          <a:noFill/>
          <a:ln w="9525">
            <a:noFill/>
            <a:miter lim="800000"/>
            <a:headEnd/>
            <a:tailEnd/>
          </a:ln>
        </p:spPr>
      </p:pic>
      <p:pic>
        <p:nvPicPr>
          <p:cNvPr id="8" name="Picture 7" descr="http://upload.wikimedia.org/wikipedia/en/thumb/d/d8/HH_91.JPG/200px-HH_91.JPG">
            <a:hlinkClick r:id="rId5" tooltip="&quot;A poster or logo for Halloween Havoc 1991.&quot;"/>
          </p:cNvPr>
          <p:cNvPicPr/>
          <p:nvPr/>
        </p:nvPicPr>
        <p:blipFill>
          <a:blip r:embed="rId6"/>
          <a:srcRect/>
          <a:stretch>
            <a:fillRect/>
          </a:stretch>
        </p:blipFill>
        <p:spPr bwMode="auto">
          <a:xfrm>
            <a:off x="6072198" y="285728"/>
            <a:ext cx="2428892" cy="3357586"/>
          </a:xfrm>
          <a:prstGeom prst="rect">
            <a:avLst/>
          </a:prstGeom>
          <a:noFill/>
          <a:ln w="9525">
            <a:noFill/>
            <a:miter lim="800000"/>
            <a:headEnd/>
            <a:tailEnd/>
          </a:ln>
        </p:spPr>
      </p:pic>
      <p:pic>
        <p:nvPicPr>
          <p:cNvPr id="9" name="Picture 8" descr="http://upload.wikimedia.org/wikipedia/en/thumb/4/41/HH_92.JPG/200px-HH_92.JPG">
            <a:hlinkClick r:id="rId7" tooltip="&quot;VHS cover featuring Sting&quot;"/>
          </p:cNvPr>
          <p:cNvPicPr/>
          <p:nvPr/>
        </p:nvPicPr>
        <p:blipFill>
          <a:blip r:embed="rId8"/>
          <a:srcRect/>
          <a:stretch>
            <a:fillRect/>
          </a:stretch>
        </p:blipFill>
        <p:spPr bwMode="auto">
          <a:xfrm>
            <a:off x="642910" y="3571876"/>
            <a:ext cx="2214578" cy="3071834"/>
          </a:xfrm>
          <a:prstGeom prst="rect">
            <a:avLst/>
          </a:prstGeom>
          <a:noFill/>
          <a:ln w="9525">
            <a:noFill/>
            <a:miter lim="800000"/>
            <a:headEnd/>
            <a:tailEnd/>
          </a:ln>
        </p:spPr>
      </p:pic>
      <p:pic>
        <p:nvPicPr>
          <p:cNvPr id="10" name="Picture 9" descr="http://upload.wikimedia.org/wikipedia/en/thumb/f/fd/HH_93.JPG/200px-HH_93.JPG">
            <a:hlinkClick r:id="rId9" tooltip="&quot;Promotional Poster Featuring Big Van Vader and Cactus Jack&quot;"/>
          </p:cNvPr>
          <p:cNvPicPr/>
          <p:nvPr/>
        </p:nvPicPr>
        <p:blipFill>
          <a:blip r:embed="rId10"/>
          <a:srcRect/>
          <a:stretch>
            <a:fillRect/>
          </a:stretch>
        </p:blipFill>
        <p:spPr bwMode="auto">
          <a:xfrm>
            <a:off x="3357554" y="3714752"/>
            <a:ext cx="2357454" cy="3143248"/>
          </a:xfrm>
          <a:prstGeom prst="rect">
            <a:avLst/>
          </a:prstGeom>
          <a:noFill/>
          <a:ln w="9525">
            <a:noFill/>
            <a:miter lim="800000"/>
            <a:headEnd/>
            <a:tailEnd/>
          </a:ln>
        </p:spPr>
      </p:pic>
      <p:pic>
        <p:nvPicPr>
          <p:cNvPr id="11" name="Picture 10" descr="http://upload.wikimedia.org/wikipedia/en/3/30/HH_94.JPG">
            <a:hlinkClick r:id="rId11" tooltip="&quot;A poster or logo for Halloween Havoc 1994.&quot;"/>
          </p:cNvPr>
          <p:cNvPicPr/>
          <p:nvPr/>
        </p:nvPicPr>
        <p:blipFill>
          <a:blip r:embed="rId12"/>
          <a:srcRect/>
          <a:stretch>
            <a:fillRect/>
          </a:stretch>
        </p:blipFill>
        <p:spPr bwMode="auto">
          <a:xfrm>
            <a:off x="6072198" y="3786166"/>
            <a:ext cx="2500330" cy="307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http://upload.wikimedia.org/wikipedia/en/thumb/1/14/HH_95.JPG/200px-HH_95.JPG">
            <a:hlinkClick r:id="rId2" tooltip="&quot;VHS Cover Featuring Hulk Hogan&quot;"/>
          </p:cNvPr>
          <p:cNvPicPr>
            <a:picLocks noGrp="1"/>
          </p:cNvPicPr>
          <p:nvPr>
            <p:ph idx="1"/>
          </p:nvPr>
        </p:nvPicPr>
        <p:blipFill>
          <a:blip r:embed="rId3"/>
          <a:srcRect/>
          <a:stretch>
            <a:fillRect/>
          </a:stretch>
        </p:blipFill>
        <p:spPr bwMode="auto">
          <a:xfrm>
            <a:off x="214282" y="214290"/>
            <a:ext cx="2643206" cy="3286148"/>
          </a:xfrm>
          <a:prstGeom prst="rect">
            <a:avLst/>
          </a:prstGeom>
          <a:noFill/>
          <a:ln w="9525">
            <a:noFill/>
            <a:miter lim="800000"/>
            <a:headEnd/>
            <a:tailEnd/>
          </a:ln>
        </p:spPr>
      </p:pic>
      <p:pic>
        <p:nvPicPr>
          <p:cNvPr id="5" name="Picture 4" descr="http://upload.wikimedia.org/wikipedia/en/c/c7/Halloweenhavoc.JPG">
            <a:hlinkClick r:id="rId4" tooltip="&quot;A poster or logo for Halloween Havoc 1996.&quot;"/>
          </p:cNvPr>
          <p:cNvPicPr/>
          <p:nvPr/>
        </p:nvPicPr>
        <p:blipFill>
          <a:blip r:embed="rId5"/>
          <a:srcRect/>
          <a:stretch>
            <a:fillRect/>
          </a:stretch>
        </p:blipFill>
        <p:spPr bwMode="auto">
          <a:xfrm>
            <a:off x="3071802" y="214290"/>
            <a:ext cx="3286148" cy="3286148"/>
          </a:xfrm>
          <a:prstGeom prst="rect">
            <a:avLst/>
          </a:prstGeom>
          <a:noFill/>
          <a:ln w="9525">
            <a:noFill/>
            <a:miter lim="800000"/>
            <a:headEnd/>
            <a:tailEnd/>
          </a:ln>
        </p:spPr>
      </p:pic>
      <p:pic>
        <p:nvPicPr>
          <p:cNvPr id="6" name="Picture 5" descr="http://upload.wikimedia.org/wikipedia/en/thumb/e/e8/HH_97.JPG/200px-HH_97.JPG">
            <a:hlinkClick r:id="rId6" tooltip="&quot;VHS Cover featuring Hollywood Hogan and Roddy Piper&quot;"/>
          </p:cNvPr>
          <p:cNvPicPr/>
          <p:nvPr/>
        </p:nvPicPr>
        <p:blipFill>
          <a:blip r:embed="rId7"/>
          <a:srcRect/>
          <a:stretch>
            <a:fillRect/>
          </a:stretch>
        </p:blipFill>
        <p:spPr bwMode="auto">
          <a:xfrm>
            <a:off x="6572264" y="214290"/>
            <a:ext cx="2357454" cy="3286147"/>
          </a:xfrm>
          <a:prstGeom prst="rect">
            <a:avLst/>
          </a:prstGeom>
          <a:noFill/>
          <a:ln w="9525">
            <a:noFill/>
            <a:miter lim="800000"/>
            <a:headEnd/>
            <a:tailEnd/>
          </a:ln>
        </p:spPr>
      </p:pic>
      <p:pic>
        <p:nvPicPr>
          <p:cNvPr id="7" name="Picture 6" descr="http://upload.wikimedia.org/wikipedia/en/thumb/1/1b/HH_98.JPG/200px-HH_98.JPG">
            <a:hlinkClick r:id="rId8" tooltip="&quot;VHS cover Featuring Hollywood Hogan and The Warrior&quot;"/>
          </p:cNvPr>
          <p:cNvPicPr/>
          <p:nvPr/>
        </p:nvPicPr>
        <p:blipFill>
          <a:blip r:embed="rId9"/>
          <a:srcRect/>
          <a:stretch>
            <a:fillRect/>
          </a:stretch>
        </p:blipFill>
        <p:spPr bwMode="auto">
          <a:xfrm>
            <a:off x="214282" y="3571876"/>
            <a:ext cx="2714644" cy="3100409"/>
          </a:xfrm>
          <a:prstGeom prst="rect">
            <a:avLst/>
          </a:prstGeom>
          <a:noFill/>
          <a:ln w="9525">
            <a:noFill/>
            <a:miter lim="800000"/>
            <a:headEnd/>
            <a:tailEnd/>
          </a:ln>
        </p:spPr>
      </p:pic>
      <p:pic>
        <p:nvPicPr>
          <p:cNvPr id="8" name="Picture 7" descr="http://upload.wikimedia.org/wikipedia/en/c/cd/HH_99.jpg">
            <a:hlinkClick r:id="rId10" tooltip="&quot;VHS Cover featuring Sid Vicious, Sting and Goldberg&quot;"/>
          </p:cNvPr>
          <p:cNvPicPr/>
          <p:nvPr/>
        </p:nvPicPr>
        <p:blipFill>
          <a:blip r:embed="rId11"/>
          <a:srcRect/>
          <a:stretch>
            <a:fillRect/>
          </a:stretch>
        </p:blipFill>
        <p:spPr bwMode="auto">
          <a:xfrm>
            <a:off x="3357554" y="3643314"/>
            <a:ext cx="2786082" cy="3000396"/>
          </a:xfrm>
          <a:prstGeom prst="rect">
            <a:avLst/>
          </a:prstGeom>
          <a:noFill/>
          <a:ln w="9525">
            <a:noFill/>
            <a:miter lim="800000"/>
            <a:headEnd/>
            <a:tailEnd/>
          </a:ln>
        </p:spPr>
      </p:pic>
      <p:pic>
        <p:nvPicPr>
          <p:cNvPr id="9" name="Picture 8" descr="http://upload.wikimedia.org/wikipedia/en/thumb/d/d8/HH_00.jpg/200px-HH_00.jpg">
            <a:hlinkClick r:id="rId12" tooltip="&quot;A poster or logo for Halloween Havoc 2000.&quot;"/>
          </p:cNvPr>
          <p:cNvPicPr/>
          <p:nvPr/>
        </p:nvPicPr>
        <p:blipFill>
          <a:blip r:embed="rId13"/>
          <a:srcRect/>
          <a:stretch>
            <a:fillRect/>
          </a:stretch>
        </p:blipFill>
        <p:spPr bwMode="auto">
          <a:xfrm>
            <a:off x="6357950" y="3643314"/>
            <a:ext cx="2571768" cy="3000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1989</a:t>
            </a: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a:hlinkClick r:id="rId2" tooltip="Doom (professional wrestling)"/>
              </a:rPr>
              <a:t>Doom</a:t>
            </a:r>
            <a:r>
              <a:rPr lang="en-GB" dirty="0"/>
              <a:t> (</a:t>
            </a:r>
            <a:r>
              <a:rPr lang="en-GB" dirty="0">
                <a:hlinkClick r:id="rId3" tooltip="Ron Simmons"/>
              </a:rPr>
              <a:t>Ron Simmons</a:t>
            </a:r>
            <a:r>
              <a:rPr lang="en-GB" dirty="0"/>
              <a:t> and </a:t>
            </a:r>
            <a:r>
              <a:rPr lang="en-GB" dirty="0">
                <a:hlinkClick r:id="rId4" tooltip="Butch Reed"/>
              </a:rPr>
              <a:t>Butch Reed</a:t>
            </a:r>
            <a:r>
              <a:rPr lang="en-GB" dirty="0"/>
              <a:t>) (with </a:t>
            </a:r>
            <a:r>
              <a:rPr lang="en-GB" dirty="0">
                <a:hlinkClick r:id="rId5" tooltip="Nancy Benoit"/>
              </a:rPr>
              <a:t>Woman</a:t>
            </a:r>
            <a:r>
              <a:rPr lang="en-GB" dirty="0"/>
              <a:t>) defeated </a:t>
            </a:r>
            <a:r>
              <a:rPr lang="en-GB" dirty="0">
                <a:hlinkClick r:id="rId6" tooltip="The Steiner Brothers"/>
              </a:rPr>
              <a:t>The Steiner Brothers</a:t>
            </a:r>
            <a:r>
              <a:rPr lang="en-GB" dirty="0"/>
              <a:t> (</a:t>
            </a:r>
            <a:r>
              <a:rPr lang="en-GB" dirty="0">
                <a:hlinkClick r:id="rId7" tooltip="Rick Steiner"/>
              </a:rPr>
              <a:t>Rick</a:t>
            </a:r>
            <a:r>
              <a:rPr lang="en-GB" dirty="0"/>
              <a:t> and </a:t>
            </a:r>
            <a:r>
              <a:rPr lang="en-GB" dirty="0">
                <a:hlinkClick r:id="rId8" tooltip="Scott Steiner"/>
              </a:rPr>
              <a:t>Scott</a:t>
            </a:r>
            <a:r>
              <a:rPr lang="en-GB" dirty="0"/>
              <a:t>) (15:26) </a:t>
            </a:r>
            <a:endParaRPr lang="en-GB" sz="2800" dirty="0"/>
          </a:p>
          <a:p>
            <a:pPr lvl="1"/>
            <a:r>
              <a:rPr lang="en-GB" dirty="0"/>
              <a:t>Reed pinned Rick after a </a:t>
            </a:r>
            <a:r>
              <a:rPr lang="en-GB" dirty="0" err="1"/>
              <a:t>headbutt</a:t>
            </a:r>
            <a:r>
              <a:rPr lang="en-GB" dirty="0"/>
              <a:t>. </a:t>
            </a:r>
            <a:endParaRPr lang="en-GB" sz="2400" dirty="0"/>
          </a:p>
          <a:p>
            <a:pPr lvl="0"/>
            <a:r>
              <a:rPr lang="en-GB" dirty="0" err="1">
                <a:hlinkClick r:id="rId9" tooltip="Lex Luger"/>
              </a:rPr>
              <a:t>Lex</a:t>
            </a:r>
            <a:r>
              <a:rPr lang="en-GB" dirty="0">
                <a:hlinkClick r:id="rId9" tooltip="Lex Luger"/>
              </a:rPr>
              <a:t> Luger</a:t>
            </a:r>
            <a:r>
              <a:rPr lang="en-GB" dirty="0"/>
              <a:t> defeated </a:t>
            </a:r>
            <a:r>
              <a:rPr lang="en-GB" dirty="0">
                <a:hlinkClick r:id="rId10" tooltip="Brian Pillman"/>
              </a:rPr>
              <a:t>Brian </a:t>
            </a:r>
            <a:r>
              <a:rPr lang="en-GB" dirty="0" err="1">
                <a:hlinkClick r:id="rId10" tooltip="Brian Pillman"/>
              </a:rPr>
              <a:t>Pillman</a:t>
            </a:r>
            <a:r>
              <a:rPr lang="en-GB" dirty="0"/>
              <a:t> to retain the </a:t>
            </a:r>
            <a:r>
              <a:rPr lang="en-GB" dirty="0">
                <a:hlinkClick r:id="rId11" tooltip="WWE United States Championship"/>
              </a:rPr>
              <a:t>NWA United States Championship</a:t>
            </a:r>
            <a:r>
              <a:rPr lang="en-GB" dirty="0"/>
              <a:t> (16:48) </a:t>
            </a:r>
            <a:endParaRPr lang="en-GB" sz="2800" dirty="0"/>
          </a:p>
          <a:p>
            <a:pPr lvl="1"/>
            <a:r>
              <a:rPr lang="en-GB" dirty="0"/>
              <a:t>Luger pinned </a:t>
            </a:r>
            <a:r>
              <a:rPr lang="en-GB" dirty="0" err="1"/>
              <a:t>Pillman</a:t>
            </a:r>
            <a:r>
              <a:rPr lang="en-GB" dirty="0"/>
              <a:t> after hitting him with the top rope. </a:t>
            </a:r>
            <a:endParaRPr lang="en-GB" sz="2400" dirty="0"/>
          </a:p>
          <a:p>
            <a:pPr lvl="0"/>
            <a:r>
              <a:rPr lang="en-GB" dirty="0"/>
              <a:t>The </a:t>
            </a:r>
            <a:r>
              <a:rPr lang="en-GB" dirty="0">
                <a:hlinkClick r:id="rId12" tooltip="Road Warriors"/>
              </a:rPr>
              <a:t>Road Warriors</a:t>
            </a:r>
            <a:r>
              <a:rPr lang="en-GB" dirty="0"/>
              <a:t> (</a:t>
            </a:r>
            <a:r>
              <a:rPr lang="en-GB" dirty="0">
                <a:hlinkClick r:id="rId13" tooltip="Road Warrior Hawk"/>
              </a:rPr>
              <a:t>Hawk</a:t>
            </a:r>
            <a:r>
              <a:rPr lang="en-GB" dirty="0"/>
              <a:t> and </a:t>
            </a:r>
            <a:r>
              <a:rPr lang="en-GB" dirty="0">
                <a:hlinkClick r:id="rId14" tooltip="Road Warrior Animal"/>
              </a:rPr>
              <a:t>Animal</a:t>
            </a:r>
            <a:r>
              <a:rPr lang="en-GB" dirty="0"/>
              <a:t>) (with </a:t>
            </a:r>
            <a:r>
              <a:rPr lang="en-GB" dirty="0">
                <a:hlinkClick r:id="rId15" tooltip="Paul Ellering"/>
              </a:rPr>
              <a:t>Paul </a:t>
            </a:r>
            <a:r>
              <a:rPr lang="en-GB" dirty="0" err="1">
                <a:hlinkClick r:id="rId15" tooltip="Paul Ellering"/>
              </a:rPr>
              <a:t>Ellering</a:t>
            </a:r>
            <a:r>
              <a:rPr lang="en-GB" dirty="0"/>
              <a:t>) defeated </a:t>
            </a:r>
            <a:r>
              <a:rPr lang="en-GB" dirty="0">
                <a:hlinkClick r:id="rId16" tooltip="Skyscrapers (professional wrestling)"/>
              </a:rPr>
              <a:t>The Skyscrapers</a:t>
            </a:r>
            <a:r>
              <a:rPr lang="en-GB" dirty="0"/>
              <a:t> (</a:t>
            </a:r>
            <a:r>
              <a:rPr lang="en-GB" dirty="0">
                <a:hlinkClick r:id="rId17" tooltip="Sid Eudy"/>
              </a:rPr>
              <a:t>Sid Vicious</a:t>
            </a:r>
            <a:r>
              <a:rPr lang="en-GB" dirty="0"/>
              <a:t> and </a:t>
            </a:r>
            <a:r>
              <a:rPr lang="en-GB" dirty="0">
                <a:hlinkClick r:id="rId18" tooltip="Dan Spivey"/>
              </a:rPr>
              <a:t>Dan Spivey</a:t>
            </a:r>
            <a:r>
              <a:rPr lang="en-GB" dirty="0"/>
              <a:t>) (with </a:t>
            </a:r>
            <a:r>
              <a:rPr lang="en-GB" dirty="0">
                <a:hlinkClick r:id="rId19" tooltip="Theodore Long"/>
              </a:rPr>
              <a:t>Teddy Long</a:t>
            </a:r>
            <a:r>
              <a:rPr lang="en-GB" dirty="0"/>
              <a:t>) by </a:t>
            </a:r>
            <a:r>
              <a:rPr lang="en-GB" dirty="0">
                <a:hlinkClick r:id="rId20" tooltip="Professional wrestling"/>
              </a:rPr>
              <a:t>disqualification</a:t>
            </a:r>
            <a:r>
              <a:rPr lang="en-GB" dirty="0"/>
              <a:t> (11:39) </a:t>
            </a:r>
            <a:endParaRPr lang="en-GB" sz="2800" dirty="0"/>
          </a:p>
          <a:p>
            <a:pPr lvl="0"/>
            <a:r>
              <a:rPr lang="en-GB" dirty="0" err="1">
                <a:hlinkClick r:id="rId21" tooltip="Ric Flair"/>
              </a:rPr>
              <a:t>Ric</a:t>
            </a:r>
            <a:r>
              <a:rPr lang="en-GB" dirty="0">
                <a:hlinkClick r:id="rId21" tooltip="Ric Flair"/>
              </a:rPr>
              <a:t> Flair</a:t>
            </a:r>
            <a:r>
              <a:rPr lang="en-GB" dirty="0"/>
              <a:t> and </a:t>
            </a:r>
            <a:r>
              <a:rPr lang="en-GB" dirty="0">
                <a:hlinkClick r:id="rId22" tooltip="Steve Borden"/>
              </a:rPr>
              <a:t>Sting</a:t>
            </a:r>
            <a:r>
              <a:rPr lang="en-GB" dirty="0"/>
              <a:t> (with </a:t>
            </a:r>
            <a:r>
              <a:rPr lang="en-GB" dirty="0">
                <a:hlinkClick r:id="rId23" tooltip="Ole Anderson"/>
              </a:rPr>
              <a:t>Ole Anderson</a:t>
            </a:r>
            <a:r>
              <a:rPr lang="en-GB" dirty="0"/>
              <a:t>) defeated </a:t>
            </a:r>
            <a:r>
              <a:rPr lang="en-GB" dirty="0">
                <a:hlinkClick r:id="rId24" tooltip="Keiji Mutoh"/>
              </a:rPr>
              <a:t>The Great </a:t>
            </a:r>
            <a:r>
              <a:rPr lang="en-GB" dirty="0" err="1">
                <a:hlinkClick r:id="rId24" tooltip="Keiji Mutoh"/>
              </a:rPr>
              <a:t>Muta</a:t>
            </a:r>
            <a:r>
              <a:rPr lang="en-GB" dirty="0"/>
              <a:t> and </a:t>
            </a:r>
            <a:r>
              <a:rPr lang="en-GB" dirty="0">
                <a:hlinkClick r:id="rId25" tooltip="Terry Funk"/>
              </a:rPr>
              <a:t>Terry Funk</a:t>
            </a:r>
            <a:r>
              <a:rPr lang="en-GB" dirty="0"/>
              <a:t> (with </a:t>
            </a:r>
            <a:r>
              <a:rPr lang="en-GB" dirty="0">
                <a:hlinkClick r:id="rId26" tooltip="Gary Hart (wrestler)"/>
              </a:rPr>
              <a:t>Gary Hart</a:t>
            </a:r>
            <a:r>
              <a:rPr lang="en-GB" dirty="0"/>
              <a:t>) (with </a:t>
            </a:r>
            <a:r>
              <a:rPr lang="en-GB" dirty="0">
                <a:hlinkClick r:id="rId27" tooltip="Bruno Sammartino"/>
              </a:rPr>
              <a:t>Bruno </a:t>
            </a:r>
            <a:r>
              <a:rPr lang="en-GB" dirty="0" err="1">
                <a:hlinkClick r:id="rId27" tooltip="Bruno Sammartino"/>
              </a:rPr>
              <a:t>Sammartino</a:t>
            </a:r>
            <a:r>
              <a:rPr lang="en-GB" dirty="0"/>
              <a:t> as </a:t>
            </a:r>
            <a:r>
              <a:rPr lang="en-GB" dirty="0">
                <a:hlinkClick r:id="rId28" tooltip="Professional wrestling match types"/>
              </a:rPr>
              <a:t>special guest referee</a:t>
            </a:r>
            <a:r>
              <a:rPr lang="en-GB" dirty="0"/>
              <a:t>) in a </a:t>
            </a:r>
            <a:r>
              <a:rPr lang="en-GB" dirty="0" err="1">
                <a:hlinkClick r:id="rId28" tooltip="Professional wrestling match types"/>
              </a:rPr>
              <a:t>Thunderdome</a:t>
            </a:r>
            <a:r>
              <a:rPr lang="en-GB" dirty="0">
                <a:hlinkClick r:id="rId28" tooltip="Professional wrestling match types"/>
              </a:rPr>
              <a:t> match</a:t>
            </a:r>
            <a:r>
              <a:rPr lang="en-GB" dirty="0"/>
              <a:t> (21:55) </a:t>
            </a:r>
            <a:endParaRPr lang="en-GB" sz="2800" dirty="0"/>
          </a:p>
          <a:p>
            <a:pPr lvl="1"/>
            <a:r>
              <a:rPr lang="en-GB" dirty="0"/>
              <a:t>Flair and Sting won when Hart threw in the towel for his </a:t>
            </a:r>
            <a:endParaRPr lang="en-GB" sz="2400" dirty="0"/>
          </a:p>
          <a:p>
            <a:endParaRPr lang="en-GB" dirty="0"/>
          </a:p>
        </p:txBody>
      </p:sp>
      <p:pic>
        <p:nvPicPr>
          <p:cNvPr id="4" name="Content Placeholder 5" descr="HH_89.jpg"/>
          <p:cNvPicPr>
            <a:picLocks noChangeAspect="1"/>
          </p:cNvPicPr>
          <p:nvPr/>
        </p:nvPicPr>
        <p:blipFill>
          <a:blip r:embed="rId29"/>
          <a:stretch>
            <a:fillRect/>
          </a:stretch>
        </p:blipFill>
        <p:spPr>
          <a:xfrm>
            <a:off x="642910" y="142852"/>
            <a:ext cx="2214578" cy="142876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1989 intro and luger </a:t>
            </a:r>
            <a:r>
              <a:rPr lang="en-GB" dirty="0" err="1" smtClean="0"/>
              <a:t>vs</a:t>
            </a:r>
            <a:r>
              <a:rPr lang="en-GB" dirty="0" smtClean="0"/>
              <a:t> </a:t>
            </a:r>
            <a:r>
              <a:rPr lang="en-GB" dirty="0" err="1" smtClean="0"/>
              <a:t>pillman</a:t>
            </a:r>
            <a:endParaRPr lang="en-GB" dirty="0"/>
          </a:p>
        </p:txBody>
      </p:sp>
      <p:sp>
        <p:nvSpPr>
          <p:cNvPr id="3" name="Content Placeholder 2"/>
          <p:cNvSpPr>
            <a:spLocks noGrp="1"/>
          </p:cNvSpPr>
          <p:nvPr>
            <p:ph idx="1"/>
          </p:nvPr>
        </p:nvSpPr>
        <p:spPr/>
        <p:txBody>
          <a:bodyPr/>
          <a:lstStyle/>
          <a:p>
            <a:r>
              <a:rPr lang="en-GB" dirty="0" smtClean="0">
                <a:hlinkClick r:id="rId2"/>
              </a:rPr>
              <a:t>http://</a:t>
            </a:r>
            <a:r>
              <a:rPr lang="en-GB" dirty="0" smtClean="0">
                <a:hlinkClick r:id="rId2"/>
              </a:rPr>
              <a:t>www.youtube.com/watch?v=7lYYsA3225o</a:t>
            </a:r>
            <a:endParaRPr lang="en-GB" dirty="0" smtClean="0"/>
          </a:p>
          <a:p>
            <a:r>
              <a:rPr lang="en-GB" dirty="0" smtClean="0">
                <a:hlinkClick r:id="rId3"/>
              </a:rPr>
              <a:t>http://</a:t>
            </a:r>
            <a:r>
              <a:rPr lang="en-GB" dirty="0" smtClean="0">
                <a:hlinkClick r:id="rId3"/>
              </a:rPr>
              <a:t>www.youtube.com/watch?v=jP5w6xfVyAw</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1990</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a:hlinkClick r:id="rId2" tooltip="The Steiner Brothers"/>
              </a:rPr>
              <a:t>The Steiner Brothers</a:t>
            </a:r>
            <a:r>
              <a:rPr lang="en-GB" dirty="0"/>
              <a:t> (</a:t>
            </a:r>
            <a:r>
              <a:rPr lang="en-GB" dirty="0">
                <a:hlinkClick r:id="rId3" tooltip="Rick Steiner"/>
              </a:rPr>
              <a:t>Rick</a:t>
            </a:r>
            <a:r>
              <a:rPr lang="en-GB" dirty="0"/>
              <a:t> and </a:t>
            </a:r>
            <a:r>
              <a:rPr lang="en-GB" dirty="0">
                <a:hlinkClick r:id="rId4" tooltip="Scott Steiner"/>
              </a:rPr>
              <a:t>Scott</a:t>
            </a:r>
            <a:r>
              <a:rPr lang="en-GB" dirty="0"/>
              <a:t>) defeated </a:t>
            </a:r>
            <a:r>
              <a:rPr lang="en-GB" dirty="0">
                <a:hlinkClick r:id="rId5" tooltip="The Nasty Boys"/>
              </a:rPr>
              <a:t>The Nasty Boys</a:t>
            </a:r>
            <a:r>
              <a:rPr lang="en-GB" dirty="0"/>
              <a:t> (</a:t>
            </a:r>
            <a:r>
              <a:rPr lang="en-GB" dirty="0">
                <a:hlinkClick r:id="rId6" tooltip="Brian Knobbs"/>
              </a:rPr>
              <a:t>Brian </a:t>
            </a:r>
            <a:r>
              <a:rPr lang="en-GB" dirty="0" err="1">
                <a:hlinkClick r:id="rId6" tooltip="Brian Knobbs"/>
              </a:rPr>
              <a:t>Knobbs</a:t>
            </a:r>
            <a:r>
              <a:rPr lang="en-GB" dirty="0"/>
              <a:t> and </a:t>
            </a:r>
            <a:r>
              <a:rPr lang="en-GB" dirty="0">
                <a:hlinkClick r:id="rId7" tooltip="Jerry Sags"/>
              </a:rPr>
              <a:t>Jerry Sags</a:t>
            </a:r>
            <a:r>
              <a:rPr lang="en-GB" dirty="0"/>
              <a:t>) to retain the </a:t>
            </a:r>
            <a:r>
              <a:rPr lang="en-GB" dirty="0">
                <a:hlinkClick r:id="rId8" tooltip="WCW United States Tag Team Championship"/>
              </a:rPr>
              <a:t>NWA United States Tag Team Championship</a:t>
            </a:r>
            <a:r>
              <a:rPr lang="en-GB" dirty="0"/>
              <a:t> (15:24) </a:t>
            </a:r>
            <a:endParaRPr lang="en-GB" sz="2800" dirty="0"/>
          </a:p>
          <a:p>
            <a:pPr lvl="1"/>
            <a:r>
              <a:rPr lang="en-GB" dirty="0"/>
              <a:t>Scott pinned </a:t>
            </a:r>
            <a:r>
              <a:rPr lang="en-GB" dirty="0" err="1"/>
              <a:t>Knobbs</a:t>
            </a:r>
            <a:r>
              <a:rPr lang="en-GB" dirty="0"/>
              <a:t>. </a:t>
            </a:r>
            <a:endParaRPr lang="en-GB" sz="2400" dirty="0"/>
          </a:p>
          <a:p>
            <a:pPr lvl="0"/>
            <a:r>
              <a:rPr lang="en-GB" dirty="0"/>
              <a:t>The </a:t>
            </a:r>
            <a:r>
              <a:rPr lang="en-GB" dirty="0">
                <a:hlinkClick r:id="rId9" tooltip="Junkyard Dog"/>
              </a:rPr>
              <a:t>Junkyard Dog</a:t>
            </a:r>
            <a:r>
              <a:rPr lang="en-GB" dirty="0"/>
              <a:t> defeated </a:t>
            </a:r>
            <a:r>
              <a:rPr lang="en-GB" dirty="0" err="1">
                <a:hlinkClick r:id="rId10" tooltip="Randy Colley"/>
              </a:rPr>
              <a:t>Moondog</a:t>
            </a:r>
            <a:r>
              <a:rPr lang="en-GB" dirty="0">
                <a:hlinkClick r:id="rId10" tooltip="Randy Colley"/>
              </a:rPr>
              <a:t> Rex</a:t>
            </a:r>
            <a:r>
              <a:rPr lang="en-GB" dirty="0"/>
              <a:t> (3:15) </a:t>
            </a:r>
            <a:endParaRPr lang="en-GB" sz="2800" dirty="0"/>
          </a:p>
          <a:p>
            <a:pPr lvl="1"/>
            <a:r>
              <a:rPr lang="en-GB" dirty="0"/>
              <a:t>JYD pinned Rex. </a:t>
            </a:r>
            <a:endParaRPr lang="en-GB" sz="2400" dirty="0"/>
          </a:p>
          <a:p>
            <a:pPr lvl="0"/>
            <a:r>
              <a:rPr lang="en-GB" dirty="0">
                <a:hlinkClick r:id="rId11" tooltip="NWA World Tag Team Championship"/>
              </a:rPr>
              <a:t>NWA World Tag Team Champions</a:t>
            </a:r>
            <a:r>
              <a:rPr lang="en-GB" dirty="0"/>
              <a:t> </a:t>
            </a:r>
            <a:r>
              <a:rPr lang="en-GB" dirty="0">
                <a:hlinkClick r:id="rId12" tooltip="Doom (professional wrestling)"/>
              </a:rPr>
              <a:t>Doom</a:t>
            </a:r>
            <a:r>
              <a:rPr lang="en-GB" dirty="0"/>
              <a:t> (</a:t>
            </a:r>
            <a:r>
              <a:rPr lang="en-GB" dirty="0">
                <a:hlinkClick r:id="rId13" tooltip="Ron Simmons"/>
              </a:rPr>
              <a:t>Ron Simmons</a:t>
            </a:r>
            <a:r>
              <a:rPr lang="en-GB" dirty="0"/>
              <a:t> and </a:t>
            </a:r>
            <a:r>
              <a:rPr lang="en-GB" dirty="0">
                <a:hlinkClick r:id="rId14" tooltip="Butch Reed"/>
              </a:rPr>
              <a:t>Butch Reed</a:t>
            </a:r>
            <a:r>
              <a:rPr lang="en-GB" dirty="0"/>
              <a:t>) fought </a:t>
            </a:r>
            <a:r>
              <a:rPr lang="en-GB" dirty="0" err="1">
                <a:hlinkClick r:id="rId15" tooltip="Ric Flair"/>
              </a:rPr>
              <a:t>Ric</a:t>
            </a:r>
            <a:r>
              <a:rPr lang="en-GB" dirty="0">
                <a:hlinkClick r:id="rId15" tooltip="Ric Flair"/>
              </a:rPr>
              <a:t> Flair</a:t>
            </a:r>
            <a:r>
              <a:rPr lang="en-GB" dirty="0"/>
              <a:t> and </a:t>
            </a:r>
            <a:r>
              <a:rPr lang="en-GB" dirty="0" err="1">
                <a:hlinkClick r:id="rId16" tooltip="Arn Anderson"/>
              </a:rPr>
              <a:t>Arn</a:t>
            </a:r>
            <a:r>
              <a:rPr lang="en-GB" dirty="0">
                <a:hlinkClick r:id="rId16" tooltip="Arn Anderson"/>
              </a:rPr>
              <a:t> Anderson</a:t>
            </a:r>
            <a:r>
              <a:rPr lang="en-GB" dirty="0"/>
              <a:t> to a double count-out (18:20) </a:t>
            </a:r>
            <a:endParaRPr lang="en-GB" sz="2800" dirty="0"/>
          </a:p>
          <a:p>
            <a:pPr lvl="1"/>
            <a:r>
              <a:rPr lang="en-GB" dirty="0"/>
              <a:t>Doom retained the titles. </a:t>
            </a:r>
            <a:endParaRPr lang="en-GB" sz="2400" dirty="0"/>
          </a:p>
          <a:p>
            <a:pPr lvl="0"/>
            <a:r>
              <a:rPr lang="en-GB" dirty="0">
                <a:hlinkClick r:id="rId17" tooltip="Stan Hansen"/>
              </a:rPr>
              <a:t>Stan Hansen</a:t>
            </a:r>
            <a:r>
              <a:rPr lang="en-GB" dirty="0"/>
              <a:t> defeated </a:t>
            </a:r>
            <a:r>
              <a:rPr lang="en-GB" dirty="0" err="1">
                <a:hlinkClick r:id="rId18" tooltip="Lex Luger"/>
              </a:rPr>
              <a:t>Lex</a:t>
            </a:r>
            <a:r>
              <a:rPr lang="en-GB" dirty="0">
                <a:hlinkClick r:id="rId18" tooltip="Lex Luger"/>
              </a:rPr>
              <a:t> Luger</a:t>
            </a:r>
            <a:r>
              <a:rPr lang="en-GB" dirty="0"/>
              <a:t> to win the </a:t>
            </a:r>
            <a:r>
              <a:rPr lang="en-GB" dirty="0">
                <a:hlinkClick r:id="rId19" tooltip="WWE United States Championship"/>
              </a:rPr>
              <a:t>NWA United States Championship</a:t>
            </a:r>
            <a:r>
              <a:rPr lang="en-GB" dirty="0"/>
              <a:t> (9:30) </a:t>
            </a:r>
            <a:endParaRPr lang="en-GB" sz="2800" dirty="0"/>
          </a:p>
          <a:p>
            <a:pPr lvl="1"/>
            <a:r>
              <a:rPr lang="en-GB" dirty="0"/>
              <a:t>Hansen pinned Luger. </a:t>
            </a:r>
            <a:endParaRPr lang="en-GB" sz="2400" dirty="0"/>
          </a:p>
          <a:p>
            <a:pPr lvl="0"/>
            <a:r>
              <a:rPr lang="en-GB" dirty="0">
                <a:hlinkClick r:id="rId20" tooltip="Steve Borden"/>
              </a:rPr>
              <a:t>Sting</a:t>
            </a:r>
            <a:r>
              <a:rPr lang="en-GB" dirty="0"/>
              <a:t> defeated </a:t>
            </a:r>
            <a:r>
              <a:rPr lang="en-GB" dirty="0">
                <a:hlinkClick r:id="rId21" tooltip="Sid Eudy"/>
              </a:rPr>
              <a:t>Sid Vicious</a:t>
            </a:r>
            <a:r>
              <a:rPr lang="en-GB" dirty="0"/>
              <a:t> to retain the </a:t>
            </a:r>
            <a:r>
              <a:rPr lang="en-GB" dirty="0">
                <a:hlinkClick r:id="rId22" tooltip="NWA World Heavyweight Championship"/>
              </a:rPr>
              <a:t>NWA World Heavyweight Championship</a:t>
            </a:r>
            <a:r>
              <a:rPr lang="en-GB" dirty="0"/>
              <a:t> (12:38) </a:t>
            </a:r>
            <a:endParaRPr lang="en-GB" sz="2800" dirty="0"/>
          </a:p>
          <a:p>
            <a:endParaRPr lang="en-GB" dirty="0"/>
          </a:p>
        </p:txBody>
      </p:sp>
      <p:pic>
        <p:nvPicPr>
          <p:cNvPr id="4" name="Picture 3" descr="http://upload.wikimedia.org/wikipedia/en/thumb/f/fb/HH_90.jpg/200px-HH_90.jpg">
            <a:hlinkClick r:id="rId23" tooltip="&quot;VHS cover featuring Sting and Sid Vicious&quot;"/>
          </p:cNvPr>
          <p:cNvPicPr/>
          <p:nvPr/>
        </p:nvPicPr>
        <p:blipFill>
          <a:blip r:embed="rId24"/>
          <a:srcRect/>
          <a:stretch>
            <a:fillRect/>
          </a:stretch>
        </p:blipFill>
        <p:spPr bwMode="auto">
          <a:xfrm>
            <a:off x="428596" y="142852"/>
            <a:ext cx="1928826" cy="13572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1990 matches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hlinkClick r:id="rId2"/>
              </a:rPr>
              <a:t>http://</a:t>
            </a:r>
            <a:r>
              <a:rPr lang="en-GB" dirty="0" smtClean="0">
                <a:hlinkClick r:id="rId2"/>
              </a:rPr>
              <a:t>www.youtube.com/watch?v=yaPbVFKb-1A</a:t>
            </a:r>
            <a:endParaRPr lang="en-GB" dirty="0" smtClean="0"/>
          </a:p>
          <a:p>
            <a:r>
              <a:rPr lang="en-GB" dirty="0" smtClean="0">
                <a:hlinkClick r:id="rId3"/>
              </a:rPr>
              <a:t>http://</a:t>
            </a:r>
            <a:r>
              <a:rPr lang="en-GB" dirty="0" smtClean="0">
                <a:hlinkClick r:id="rId3"/>
              </a:rPr>
              <a:t>www.youtube.com/watch?v=d4oojEJAYfA</a:t>
            </a:r>
            <a:endParaRPr lang="en-GB" dirty="0" smtClean="0"/>
          </a:p>
          <a:p>
            <a:r>
              <a:rPr lang="en-GB" dirty="0" smtClean="0">
                <a:hlinkClick r:id="rId4"/>
              </a:rPr>
              <a:t>http://</a:t>
            </a:r>
            <a:r>
              <a:rPr lang="en-GB" dirty="0" smtClean="0">
                <a:hlinkClick r:id="rId4"/>
              </a:rPr>
              <a:t>www.youtube.com/watch?v=inMHKk87v_g</a:t>
            </a:r>
            <a:endParaRPr lang="en-GB" dirty="0" smtClean="0"/>
          </a:p>
          <a:p>
            <a:r>
              <a:rPr lang="en-GB" dirty="0" smtClean="0">
                <a:hlinkClick r:id="rId5"/>
              </a:rPr>
              <a:t>http://www.youtube.com/watch?v=-</a:t>
            </a:r>
            <a:r>
              <a:rPr lang="en-GB" dirty="0" smtClean="0">
                <a:hlinkClick r:id="rId5"/>
              </a:rPr>
              <a:t>qe4qlvtNfg</a:t>
            </a:r>
            <a:endParaRPr lang="en-GB" dirty="0" smtClean="0"/>
          </a:p>
          <a:p>
            <a:r>
              <a:rPr lang="en-GB" dirty="0" smtClean="0">
                <a:hlinkClick r:id="rId6"/>
              </a:rPr>
              <a:t>http://</a:t>
            </a:r>
            <a:r>
              <a:rPr lang="en-GB" dirty="0" smtClean="0">
                <a:hlinkClick r:id="rId6"/>
              </a:rPr>
              <a:t>www.youtube.com/watch?v=rK4hOQZ30wc</a:t>
            </a:r>
            <a:endParaRPr lang="en-GB" dirty="0" smtClean="0"/>
          </a:p>
          <a:p>
            <a:r>
              <a:rPr lang="en-GB" dirty="0" smtClean="0">
                <a:hlinkClick r:id="rId7"/>
              </a:rPr>
              <a:t>http://</a:t>
            </a:r>
            <a:r>
              <a:rPr lang="en-GB" dirty="0" smtClean="0">
                <a:hlinkClick r:id="rId7"/>
              </a:rPr>
              <a:t>www.youtube.com/watch?v=p8oDoiGo3vA</a:t>
            </a:r>
            <a:endParaRPr lang="en-GB" dirty="0" smtClean="0"/>
          </a:p>
          <a:p>
            <a:r>
              <a:rPr lang="en-GB" dirty="0" smtClean="0">
                <a:hlinkClick r:id="rId8"/>
              </a:rPr>
              <a:t>http://</a:t>
            </a:r>
            <a:r>
              <a:rPr lang="en-GB" dirty="0" smtClean="0">
                <a:hlinkClick r:id="rId8"/>
              </a:rPr>
              <a:t>www.youtube.com/watch?v=u0SuxdhY97A</a:t>
            </a:r>
            <a:endParaRPr lang="en-GB" dirty="0" smtClean="0"/>
          </a:p>
          <a:p>
            <a:r>
              <a:rPr lang="en-GB" dirty="0" smtClean="0">
                <a:hlinkClick r:id="rId9"/>
              </a:rPr>
              <a:t>http://</a:t>
            </a:r>
            <a:r>
              <a:rPr lang="en-GB" dirty="0" smtClean="0">
                <a:hlinkClick r:id="rId9"/>
              </a:rPr>
              <a:t>www.youtube.com/watch?v=IyaIRt4rjIg</a:t>
            </a:r>
            <a:endParaRPr lang="en-GB" dirty="0" smtClean="0"/>
          </a:p>
          <a:p>
            <a:r>
              <a:rPr lang="en-GB" dirty="0" smtClean="0">
                <a:hlinkClick r:id="rId10"/>
              </a:rPr>
              <a:t>http://</a:t>
            </a:r>
            <a:r>
              <a:rPr lang="en-GB" dirty="0" smtClean="0">
                <a:hlinkClick r:id="rId10"/>
              </a:rPr>
              <a:t>www.youtube.com/watch?v=x4zt3h5-oEs</a:t>
            </a:r>
            <a:endParaRPr lang="en-GB" dirty="0" smtClean="0"/>
          </a:p>
          <a:p>
            <a:r>
              <a:rPr lang="en-GB" dirty="0" smtClean="0">
                <a:hlinkClick r:id="rId11"/>
              </a:rPr>
              <a:t>http://</a:t>
            </a:r>
            <a:r>
              <a:rPr lang="en-GB" dirty="0" smtClean="0">
                <a:hlinkClick r:id="rId11"/>
              </a:rPr>
              <a:t>www.youtube.com/watch?v=B_A4gVgppRI</a:t>
            </a:r>
            <a:endParaRPr lang="en-GB" dirty="0" smtClean="0"/>
          </a:p>
          <a:p>
            <a:r>
              <a:rPr lang="en-GB" dirty="0" smtClean="0">
                <a:hlinkClick r:id="rId12"/>
              </a:rPr>
              <a:t>http://</a:t>
            </a:r>
            <a:r>
              <a:rPr lang="en-GB" dirty="0" smtClean="0">
                <a:hlinkClick r:id="rId12"/>
              </a:rPr>
              <a:t>www.youtube.com/watch?v=dTNDP0Dm3Bk</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1991</a:t>
            </a:r>
            <a:endParaRPr lang="en-GB" dirty="0"/>
          </a:p>
        </p:txBody>
      </p:sp>
      <p:sp>
        <p:nvSpPr>
          <p:cNvPr id="3" name="Content Placeholder 2"/>
          <p:cNvSpPr>
            <a:spLocks noGrp="1"/>
          </p:cNvSpPr>
          <p:nvPr>
            <p:ph idx="1"/>
          </p:nvPr>
        </p:nvSpPr>
        <p:spPr/>
        <p:txBody>
          <a:bodyPr>
            <a:normAutofit fontScale="92500" lnSpcReduction="20000"/>
          </a:bodyPr>
          <a:lstStyle/>
          <a:p>
            <a:r>
              <a:rPr lang="en-GB" dirty="0">
                <a:hlinkClick r:id="rId2" tooltip="Jorge González (wrestler)"/>
              </a:rPr>
              <a:t>El </a:t>
            </a:r>
            <a:r>
              <a:rPr lang="en-GB" dirty="0" err="1">
                <a:hlinkClick r:id="rId2" tooltip="Jorge González (wrestler)"/>
              </a:rPr>
              <a:t>Gigante</a:t>
            </a:r>
            <a:r>
              <a:rPr lang="en-GB" dirty="0"/>
              <a:t>, </a:t>
            </a:r>
            <a:r>
              <a:rPr lang="en-GB" dirty="0">
                <a:hlinkClick r:id="rId3" tooltip="Steve Borden"/>
              </a:rPr>
              <a:t>Sting</a:t>
            </a:r>
            <a:r>
              <a:rPr lang="en-GB" dirty="0"/>
              <a:t>, and </a:t>
            </a:r>
            <a:r>
              <a:rPr lang="en-GB" dirty="0">
                <a:hlinkClick r:id="rId4" tooltip="The Steiner Brothers"/>
              </a:rPr>
              <a:t>The Steiner Brothers</a:t>
            </a:r>
            <a:r>
              <a:rPr lang="en-GB" dirty="0"/>
              <a:t> (</a:t>
            </a:r>
            <a:r>
              <a:rPr lang="en-GB" dirty="0">
                <a:hlinkClick r:id="rId5" tooltip="Rick Steiner"/>
              </a:rPr>
              <a:t>Rick</a:t>
            </a:r>
            <a:r>
              <a:rPr lang="en-GB" dirty="0"/>
              <a:t> and </a:t>
            </a:r>
            <a:r>
              <a:rPr lang="en-GB" dirty="0">
                <a:hlinkClick r:id="rId6" tooltip="Scott Steiner"/>
              </a:rPr>
              <a:t>Scott</a:t>
            </a:r>
            <a:r>
              <a:rPr lang="en-GB" dirty="0"/>
              <a:t>) defeated </a:t>
            </a:r>
            <a:r>
              <a:rPr lang="en-GB" dirty="0">
                <a:hlinkClick r:id="rId7" tooltip="Abdullah the Butcher"/>
              </a:rPr>
              <a:t>Abdullah the Butcher</a:t>
            </a:r>
            <a:r>
              <a:rPr lang="en-GB" dirty="0"/>
              <a:t>, </a:t>
            </a:r>
            <a:r>
              <a:rPr lang="en-GB" dirty="0">
                <a:hlinkClick r:id="rId8" tooltip="Scott Hall"/>
              </a:rPr>
              <a:t>The Diamond </a:t>
            </a:r>
            <a:r>
              <a:rPr lang="en-GB" dirty="0" err="1">
                <a:hlinkClick r:id="rId8" tooltip="Scott Hall"/>
              </a:rPr>
              <a:t>Studd</a:t>
            </a:r>
            <a:r>
              <a:rPr lang="en-GB" dirty="0"/>
              <a:t>, </a:t>
            </a:r>
            <a:r>
              <a:rPr lang="en-GB" dirty="0">
                <a:hlinkClick r:id="rId9" tooltip="Mick Foley"/>
              </a:rPr>
              <a:t>Cactus Jack</a:t>
            </a:r>
            <a:r>
              <a:rPr lang="en-GB" dirty="0"/>
              <a:t> and </a:t>
            </a:r>
            <a:r>
              <a:rPr lang="en-GB" dirty="0">
                <a:hlinkClick r:id="rId10" tooltip="Big Van Vader"/>
              </a:rPr>
              <a:t>Big Van Vader</a:t>
            </a:r>
            <a:r>
              <a:rPr lang="en-GB" dirty="0"/>
              <a:t> in a </a:t>
            </a:r>
            <a:r>
              <a:rPr lang="en-GB" dirty="0">
                <a:hlinkClick r:id="rId11" tooltip="Professional wrestling match types"/>
              </a:rPr>
              <a:t>Chamber of Horrors match</a:t>
            </a:r>
            <a:r>
              <a:rPr lang="en-GB" dirty="0"/>
              <a:t> (</a:t>
            </a:r>
            <a:r>
              <a:rPr lang="en-GB" dirty="0" smtClean="0"/>
              <a:t>12:33)</a:t>
            </a:r>
          </a:p>
          <a:p>
            <a:pPr lvl="0"/>
            <a:r>
              <a:rPr lang="en-GB" dirty="0">
                <a:hlinkClick r:id="rId12" tooltip="WCW World Television Championship"/>
              </a:rPr>
              <a:t>WCW World Television Champion</a:t>
            </a:r>
            <a:r>
              <a:rPr lang="en-GB" dirty="0"/>
              <a:t> </a:t>
            </a:r>
            <a:r>
              <a:rPr lang="en-GB" dirty="0">
                <a:hlinkClick r:id="rId13" tooltip="Stone Cold Steve Austin"/>
              </a:rPr>
              <a:t>Steve Austin</a:t>
            </a:r>
            <a:r>
              <a:rPr lang="en-GB" dirty="0"/>
              <a:t> fought </a:t>
            </a:r>
            <a:r>
              <a:rPr lang="en-GB" dirty="0">
                <a:hlinkClick r:id="rId14" tooltip="Dustin Rhodes"/>
              </a:rPr>
              <a:t>Dustin Rhodes</a:t>
            </a:r>
            <a:r>
              <a:rPr lang="en-GB" dirty="0"/>
              <a:t> to a time-limit draw (15:00) </a:t>
            </a:r>
            <a:endParaRPr lang="en-GB" sz="2800" dirty="0"/>
          </a:p>
          <a:p>
            <a:pPr lvl="1"/>
            <a:r>
              <a:rPr lang="en-GB" dirty="0"/>
              <a:t>Austin retained the title. </a:t>
            </a:r>
            <a:endParaRPr lang="en-GB" sz="2400" dirty="0"/>
          </a:p>
          <a:p>
            <a:r>
              <a:rPr lang="en-GB" dirty="0" err="1">
                <a:hlinkClick r:id="rId15" tooltip="Lex Luger"/>
              </a:rPr>
              <a:t>Lex</a:t>
            </a:r>
            <a:r>
              <a:rPr lang="en-GB" dirty="0">
                <a:hlinkClick r:id="rId15" tooltip="Lex Luger"/>
              </a:rPr>
              <a:t> Luger</a:t>
            </a:r>
            <a:r>
              <a:rPr lang="en-GB" dirty="0"/>
              <a:t> (with </a:t>
            </a:r>
            <a:r>
              <a:rPr lang="en-GB" dirty="0">
                <a:hlinkClick r:id="rId16" tooltip="Harley Race"/>
              </a:rPr>
              <a:t>Harley Race</a:t>
            </a:r>
            <a:r>
              <a:rPr lang="en-GB" dirty="0"/>
              <a:t>) defeated </a:t>
            </a:r>
            <a:r>
              <a:rPr lang="en-GB" dirty="0">
                <a:hlinkClick r:id="rId17" tooltip="Ron Simmons"/>
              </a:rPr>
              <a:t>Ron Simmons</a:t>
            </a:r>
            <a:r>
              <a:rPr lang="en-GB" dirty="0"/>
              <a:t> (with </a:t>
            </a:r>
            <a:r>
              <a:rPr lang="en-GB" dirty="0">
                <a:hlinkClick r:id="rId18" tooltip="Dusty Rhodes (wrestler)"/>
              </a:rPr>
              <a:t>Dusty Rhodes</a:t>
            </a:r>
            <a:r>
              <a:rPr lang="en-GB" dirty="0"/>
              <a:t>) in a </a:t>
            </a:r>
            <a:r>
              <a:rPr lang="en-GB" dirty="0">
                <a:hlinkClick r:id="rId11" tooltip="Professional wrestling match types"/>
              </a:rPr>
              <a:t>two out of three falls match</a:t>
            </a:r>
            <a:r>
              <a:rPr lang="en-GB" dirty="0"/>
              <a:t> to retain the </a:t>
            </a:r>
            <a:r>
              <a:rPr lang="en-GB" dirty="0">
                <a:hlinkClick r:id="rId19" tooltip="WCW World Heavyweight Championship"/>
              </a:rPr>
              <a:t>WCW World Heavyweight Championship</a:t>
            </a:r>
            <a:r>
              <a:rPr lang="en-GB" dirty="0"/>
              <a:t> </a:t>
            </a:r>
          </a:p>
        </p:txBody>
      </p:sp>
      <p:pic>
        <p:nvPicPr>
          <p:cNvPr id="4" name="Picture 3" descr="http://upload.wikimedia.org/wikipedia/en/thumb/d/d8/HH_91.JPG/200px-HH_91.JPG">
            <a:hlinkClick r:id="rId20" tooltip="&quot;A poster or logo for Halloween Havoc 1991.&quot;"/>
          </p:cNvPr>
          <p:cNvPicPr/>
          <p:nvPr/>
        </p:nvPicPr>
        <p:blipFill>
          <a:blip r:embed="rId21"/>
          <a:srcRect/>
          <a:stretch>
            <a:fillRect/>
          </a:stretch>
        </p:blipFill>
        <p:spPr bwMode="auto">
          <a:xfrm>
            <a:off x="428596" y="142852"/>
            <a:ext cx="2428892"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1865</Words>
  <Application>Microsoft Office PowerPoint</Application>
  <PresentationFormat>On-screen Show (4:3)</PresentationFormat>
  <Paragraphs>186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HISTORY OF WCW  HALLOWEEN HAVOC</vt:lpstr>
      <vt:lpstr>TERROR BEGINS</vt:lpstr>
      <vt:lpstr>Slide 3</vt:lpstr>
      <vt:lpstr>Slide 4</vt:lpstr>
      <vt:lpstr>1989</vt:lpstr>
      <vt:lpstr>1989 intro and luger vs pillman</vt:lpstr>
      <vt:lpstr>1990</vt:lpstr>
      <vt:lpstr>1990 matches</vt:lpstr>
      <vt:lpstr>1991</vt:lpstr>
      <vt:lpstr>1991  Build up and the chamber of horrors match</vt:lpstr>
      <vt:lpstr>1992</vt:lpstr>
      <vt:lpstr>1992 matches including  rude vs chono , vader vs koloff  and sting vs snake</vt:lpstr>
      <vt:lpstr>1993</vt:lpstr>
      <vt:lpstr>1993 Main Event  the Texas  Death Match</vt:lpstr>
      <vt:lpstr>1994</vt:lpstr>
      <vt:lpstr>1995</vt:lpstr>
      <vt:lpstr>1995  BEST  OF</vt:lpstr>
      <vt:lpstr>1996</vt:lpstr>
      <vt:lpstr>1996   HOGAN  VS  SAVAGE   AND PIPERS BACK</vt:lpstr>
      <vt:lpstr>1997</vt:lpstr>
      <vt:lpstr>1997   HOGAN VS PIPER</vt:lpstr>
      <vt:lpstr>1998</vt:lpstr>
      <vt:lpstr>1998 DDP VS GOLDBERG , STING VS HART  AND H0GAN VS WARRIOR </vt:lpstr>
      <vt:lpstr>1999</vt:lpstr>
      <vt:lpstr>1999</vt:lpstr>
      <vt:lpstr>2000</vt:lpstr>
      <vt:lpstr>STING VS JARRETT  AND BOOKER T  VS  BIG POPPA PUMP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WCW  HALLOWEEN HAVOC</dc:title>
  <dc:creator>ciaran keogh</dc:creator>
  <cp:lastModifiedBy>ciaran keogh</cp:lastModifiedBy>
  <cp:revision>34</cp:revision>
  <dcterms:created xsi:type="dcterms:W3CDTF">2009-10-24T01:50:49Z</dcterms:created>
  <dcterms:modified xsi:type="dcterms:W3CDTF">2009-10-25T00:33:34Z</dcterms:modified>
</cp:coreProperties>
</file>